
<file path=[Content_Types].xml><?xml version="1.0" encoding="utf-8"?>
<Types xmlns="http://schemas.openxmlformats.org/package/2006/content-types">
  <Default Extension="jpeg" ContentType="image/jpeg"/>
  <Default Extension="png" ContentType="image/png"/>
  <Default Extension="wmf" ContentType="image/x-wmf"/>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ommentAuthors.xml" ContentType="application/vnd.openxmlformats-officedocument.presentationml.commentAuthors+xml"/>
  <Override PartName="/ppt/drawings/drawing1.xml" ContentType="application/vnd.openxmlformats-officedocument.drawingml.chartshapes+xml"/>
  <Override PartName="/ppt/drawings/drawing2.xml" ContentType="application/vnd.openxmlformats-officedocument.drawingml.chartshapes+xml"/>
  <Override PartName="/ppt/drawings/drawing3.xml" ContentType="application/vnd.openxmlformats-officedocument.drawingml.chartshapes+xml"/>
  <Override PartName="/ppt/drawings/drawing4.xml" ContentType="application/vnd.openxmlformats-officedocument.drawingml.chartshapes+xml"/>
  <Override PartName="/ppt/drawings/drawing5.xml" ContentType="application/vnd.openxmlformats-officedocument.drawingml.chartshapes+xml"/>
  <Override PartName="/ppt/drawings/drawing6.xml" ContentType="application/vnd.openxmlformats-officedocument.drawingml.chartshapes+xml"/>
  <Override PartName="/ppt/drawings/drawing7.xml" ContentType="application/vnd.openxmlformats-officedocument.drawingml.chartshap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6"/>
  </p:notesMasterIdLst>
  <p:sldIdLst>
    <p:sldId id="367" r:id="rId4"/>
    <p:sldId id="466" r:id="rId5"/>
    <p:sldId id="421" r:id="rId7"/>
    <p:sldId id="468" r:id="rId8"/>
    <p:sldId id="500" r:id="rId9"/>
    <p:sldId id="469" r:id="rId10"/>
    <p:sldId id="320" r:id="rId11"/>
    <p:sldId id="381" r:id="rId12"/>
    <p:sldId id="378" r:id="rId13"/>
    <p:sldId id="382" r:id="rId14"/>
    <p:sldId id="384" r:id="rId15"/>
    <p:sldId id="322" r:id="rId16"/>
    <p:sldId id="316" r:id="rId17"/>
    <p:sldId id="423" r:id="rId18"/>
    <p:sldId id="474" r:id="rId19"/>
    <p:sldId id="475" r:id="rId20"/>
    <p:sldId id="385" r:id="rId21"/>
    <p:sldId id="386" r:id="rId22"/>
    <p:sldId id="387" r:id="rId23"/>
    <p:sldId id="294" r:id="rId24"/>
    <p:sldId id="300" r:id="rId25"/>
    <p:sldId id="473" r:id="rId26"/>
    <p:sldId id="297" r:id="rId27"/>
    <p:sldId id="472" r:id="rId28"/>
    <p:sldId id="301" r:id="rId29"/>
    <p:sldId id="303" r:id="rId30"/>
    <p:sldId id="477" r:id="rId31"/>
    <p:sldId id="479" r:id="rId32"/>
    <p:sldId id="480" r:id="rId3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范 俊杰" initials="范"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610E0"/>
    <a:srgbClr val="418AED"/>
    <a:srgbClr val="45547F"/>
    <a:srgbClr val="A386F7"/>
    <a:srgbClr val="6BA1F1"/>
    <a:srgbClr val="6BD6F1"/>
    <a:srgbClr val="7394E9"/>
    <a:srgbClr val="AEAEAE"/>
    <a:srgbClr val="BC6134"/>
    <a:srgbClr val="343B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浅色样式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notesMaster" Target="notesMasters/notesMaster1.xml"/><Relationship Id="rId5" Type="http://schemas.openxmlformats.org/officeDocument/2006/relationships/slide" Target="slides/slide2.xml"/><Relationship Id="rId4" Type="http://schemas.openxmlformats.org/officeDocument/2006/relationships/slide" Target="slides/slide1.xml"/><Relationship Id="rId37" Type="http://schemas.openxmlformats.org/officeDocument/2006/relationships/commentAuthors" Target="commentAuthors.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C:\Users\&#37325;&#38050;&#28860;&#38081;\Desktop\&#26032;&#24314;&#25991;&#20214;&#22841;\2018&#24180;&#19994;&#32489;&#21457;&#24067;&#20250;&#25968;&#25454;&#65288;&#21608;&#34013;&#65289;.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C:\Users\&#37325;&#38050;&#28860;&#38081;\Desktop\&#26032;&#24314;&#25991;&#20214;&#22841;\2018&#24180;&#19994;&#32489;&#21457;&#24067;&#20250;&#25968;&#25454;&#65288;&#21608;&#34013;&#65289;.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C:\Users\&#37325;&#38050;&#28860;&#38081;\Desktop\&#26032;&#24314;&#25991;&#20214;&#22841;\2018&#24180;&#19994;&#32489;&#21457;&#24067;&#20250;&#25968;&#25454;&#65288;&#21608;&#34013;&#65289;.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C:\Users\&#37325;&#38050;&#28860;&#38081;\Desktop\&#26032;&#24314;&#25991;&#20214;&#22841;\2018&#24180;&#19994;&#32489;&#21457;&#24067;&#20250;&#25968;&#25454;&#65288;&#21608;&#34013;&#65289;.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C:\Users\&#37325;&#38050;&#28860;&#38081;\Desktop\&#26032;&#24314;&#25991;&#20214;&#22841;\2018&#24180;&#19994;&#32489;&#21457;&#24067;&#20250;&#25968;&#25454;&#65288;&#21608;&#34013;&#65289;.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C:\Users\&#37325;&#38050;&#28860;&#38081;\Desktop\&#26032;&#24314;&#25991;&#20214;&#22841;\2018&#24180;&#19994;&#32489;&#21457;&#24067;&#20250;&#25968;&#25454;&#65288;&#21608;&#34013;&#65289;.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C:\Users\&#37325;&#38050;&#28860;&#38081;\Desktop\&#26032;&#24314;&#25991;&#20214;&#22841;\2018&#24180;&#19994;&#32489;&#21457;&#24067;&#20250;&#25968;&#25454;&#65288;&#21608;&#34013;&#65289;.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24037;&#20316;&#31807;3"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0983814523185"/>
          <c:y val="0.0970603674540682"/>
          <c:w val="0.852905074365704"/>
          <c:h val="0.794614319043453"/>
        </c:manualLayout>
      </c:layout>
      <c:barChart>
        <c:barDir val="col"/>
        <c:grouping val="clustered"/>
        <c:varyColors val="0"/>
        <c:ser>
          <c:idx val="0"/>
          <c:order val="0"/>
          <c:tx>
            <c:strRef>
              <c:f>Sheet1!$A$4</c:f>
              <c:strCache>
                <c:ptCount val="1"/>
                <c:pt idx="0">
                  <c:v>铁产量（万吨）</c:v>
                </c:pt>
              </c:strCache>
            </c:strRef>
          </c:tx>
          <c:spPr>
            <a:solidFill>
              <a:srgbClr val="0070C0"/>
            </a:solidFill>
            <a:ln>
              <a:noFill/>
            </a:ln>
            <a:effectLst>
              <a:outerShdw blurRad="50800" dist="50800" dir="5400000" algn="ctr" rotWithShape="0">
                <a:schemeClr val="accent2"/>
              </a:outerShdw>
            </a:effectLst>
          </c:spPr>
          <c:invertIfNegative val="0"/>
          <c:dLbls>
            <c:dLbl>
              <c:idx val="0"/>
              <c:layout>
                <c:manualLayout>
                  <c:x val="0.00141819143153738"/>
                  <c:y val="0.0662051243583557"/>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07703204876806"/>
                      <c:h val="0.199520215426615"/>
                    </c:manualLayout>
                  </c15:layout>
                </c:ext>
              </c:extLst>
            </c:dLbl>
            <c:dLbl>
              <c:idx val="1"/>
              <c:layout>
                <c:manualLayout>
                  <c:x val="0.0182370820668693"/>
                  <c:y val="0.00663032267570355"/>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20165397169414"/>
                      <c:h val="0.199520215426615"/>
                    </c:manualLayout>
                  </c15:layout>
                </c:ext>
              </c:extLst>
            </c:dLbl>
            <c:spPr>
              <a:noFill/>
              <a:ln>
                <a:noFill/>
              </a:ln>
              <a:effectLst/>
            </c:spPr>
            <c:txPr>
              <a:bodyPr rot="0" spcFirstLastPara="0" vertOverflow="ellipsis" vert="horz" wrap="square" lIns="38100" tIns="19050" rIns="38100" bIns="19050" anchor="ctr" anchorCtr="1"/>
              <a:lstStyle/>
              <a:p>
                <a:pPr>
                  <a:defRPr lang="zh-CN" sz="1600" b="1" i="0" u="none" strike="noStrike" kern="1200" baseline="0">
                    <a:solidFill>
                      <a:schemeClr val="tx1"/>
                    </a:solidFill>
                    <a:latin typeface="方正黑体_GBK" panose="03000509000000000000" pitchFamily="65" charset="-122"/>
                    <a:ea typeface="方正黑体_GBK" panose="03000509000000000000" pitchFamily="65"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trendline>
            <c:spPr>
              <a:ln w="12700" cap="sq" cmpd="sng" algn="ctr">
                <a:solidFill>
                  <a:schemeClr val="accent1"/>
                </a:solidFill>
                <a:prstDash val="sysDot"/>
                <a:round/>
                <a:headEnd type="none" w="lg" len="med"/>
                <a:tailEnd type="none" w="lg" len="lg"/>
              </a:ln>
              <a:effectLst/>
            </c:spPr>
            <c:trendlineType val="poly"/>
            <c:order val="2"/>
            <c:backward val="0.02"/>
            <c:dispRSqr val="0"/>
            <c:dispEq val="0"/>
          </c:trendline>
          <c:cat>
            <c:strRef>
              <c:f>Sheet1!$B$3:$C$3</c:f>
              <c:strCache>
                <c:ptCount val="2"/>
                <c:pt idx="0">
                  <c:v>2017年</c:v>
                </c:pt>
                <c:pt idx="1">
                  <c:v>2018年</c:v>
                </c:pt>
              </c:strCache>
            </c:strRef>
          </c:cat>
          <c:val>
            <c:numRef>
              <c:f>Sheet1!$B$4:$C$4</c:f>
              <c:numCache>
                <c:formatCode>0.00_);[Red]\(0.00\)</c:formatCode>
                <c:ptCount val="2"/>
                <c:pt idx="0">
                  <c:v>384.1</c:v>
                </c:pt>
                <c:pt idx="1">
                  <c:v>567.77</c:v>
                </c:pt>
              </c:numCache>
            </c:numRef>
          </c:val>
        </c:ser>
        <c:dLbls>
          <c:showLegendKey val="0"/>
          <c:showVal val="0"/>
          <c:showCatName val="0"/>
          <c:showSerName val="0"/>
          <c:showPercent val="0"/>
          <c:showBubbleSize val="0"/>
        </c:dLbls>
        <c:gapWidth val="160"/>
        <c:overlap val="-27"/>
        <c:axId val="320900688"/>
        <c:axId val="319699000"/>
      </c:barChart>
      <c:catAx>
        <c:axId val="320900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1400" b="0" i="0" u="none" strike="noStrike" kern="1200" baseline="0">
                <a:solidFill>
                  <a:schemeClr val="tx1"/>
                </a:solidFill>
                <a:latin typeface="方正黑体_GBK" panose="03000509000000000000" pitchFamily="65" charset="-122"/>
                <a:ea typeface="方正黑体_GBK" panose="03000509000000000000" pitchFamily="65" charset="-122"/>
                <a:cs typeface="+mn-cs"/>
              </a:defRPr>
            </a:pPr>
          </a:p>
        </c:txPr>
        <c:crossAx val="319699000"/>
        <c:crosses val="autoZero"/>
        <c:auto val="1"/>
        <c:lblAlgn val="ctr"/>
        <c:lblOffset val="100"/>
        <c:noMultiLvlLbl val="0"/>
      </c:catAx>
      <c:valAx>
        <c:axId val="319699000"/>
        <c:scaling>
          <c:orientation val="minMax"/>
          <c:min val="200"/>
        </c:scaling>
        <c:delete val="0"/>
        <c:axPos val="l"/>
        <c:majorGridlines>
          <c:spPr>
            <a:ln w="9525" cap="flat" cmpd="sng" algn="ctr">
              <a:noFill/>
              <a:prstDash val="solid"/>
              <a:round/>
            </a:ln>
            <a:effectLst/>
          </c:spPr>
        </c:majorGridlines>
        <c:numFmt formatCode="0_ " sourceLinked="0"/>
        <c:majorTickMark val="none"/>
        <c:minorTickMark val="none"/>
        <c:tickLblPos val="nextTo"/>
        <c:spPr>
          <a:noFill/>
          <a:ln w="9525" cap="flat" cmpd="sng" algn="ctr">
            <a:noFill/>
            <a:prstDash val="solid"/>
            <a:round/>
          </a:ln>
          <a:effectLst/>
        </c:spPr>
        <c:txPr>
          <a:bodyPr rot="-60000000" spcFirstLastPara="0" vertOverflow="ellipsis" vert="horz" wrap="square" anchor="ctr" anchorCtr="1"/>
          <a:lstStyle/>
          <a:p>
            <a:pPr>
              <a:defRPr lang="zh-CN" sz="1400" b="0" i="0" u="none" strike="noStrike" kern="1200" baseline="0">
                <a:solidFill>
                  <a:schemeClr val="tx1"/>
                </a:solidFill>
                <a:latin typeface="方正黑体_GBK" panose="03000509000000000000" pitchFamily="65" charset="-122"/>
                <a:ea typeface="方正黑体_GBK" panose="03000509000000000000" pitchFamily="65" charset="-122"/>
                <a:cs typeface="+mn-cs"/>
              </a:defRPr>
            </a:pPr>
          </a:p>
        </c:txPr>
        <c:crossAx val="320900688"/>
        <c:crosses val="autoZero"/>
        <c:crossBetween val="between"/>
      </c:valAx>
      <c:spPr>
        <a:noFill/>
        <a:ln>
          <a:noFill/>
        </a:ln>
        <a:effectLst/>
      </c:spPr>
    </c:plotArea>
    <c:plotVisOnly val="1"/>
    <c:dispBlanksAs val="gap"/>
    <c:showDLblsOverMax val="0"/>
  </c:chart>
  <c:spPr>
    <a:noFill/>
    <a:ln>
      <a:noFill/>
    </a:ln>
    <a:effectLst/>
  </c:spPr>
  <c:txPr>
    <a:bodyPr/>
    <a:lstStyle/>
    <a:p>
      <a:pPr>
        <a:defRPr lang="zh-CN" sz="1400">
          <a:latin typeface="方正黑体_GBK" panose="03000509000000000000" pitchFamily="65" charset="-122"/>
          <a:ea typeface="方正黑体_GBK" panose="03000509000000000000" pitchFamily="65" charset="-122"/>
        </a:defRPr>
      </a:pPr>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2094925634296"/>
          <c:y val="0.0324074074074074"/>
          <c:w val="0.852905074365704"/>
          <c:h val="0.836119130941966"/>
        </c:manualLayout>
      </c:layout>
      <c:barChart>
        <c:barDir val="col"/>
        <c:grouping val="clustered"/>
        <c:varyColors val="0"/>
        <c:ser>
          <c:idx val="0"/>
          <c:order val="0"/>
          <c:spPr>
            <a:solidFill>
              <a:srgbClr val="0070C0"/>
            </a:solidFill>
            <a:ln>
              <a:noFill/>
            </a:ln>
            <a:effectLst/>
          </c:spPr>
          <c:invertIfNegative val="0"/>
          <c:dLbls>
            <c:dLbl>
              <c:idx val="0"/>
              <c:layout>
                <c:manualLayout>
                  <c:x val="0.0105677107311023"/>
                  <c:y val="0.022891540849924"/>
                </c:manualLayout>
              </c:layout>
              <c:dLblPos val="outEnd"/>
              <c:showLegendKey val="0"/>
              <c:showVal val="1"/>
              <c:showCatName val="0"/>
              <c:showSerName val="0"/>
              <c:showPercent val="0"/>
              <c:showBubbleSize val="0"/>
              <c:extLst>
                <c:ext xmlns:c15="http://schemas.microsoft.com/office/drawing/2012/chart" uri="{CE6537A1-D6FC-4f65-9D91-7224C49458BB}">
                  <c15:layout>
                    <c:manualLayout>
                      <c:w val="0.233431208053691"/>
                      <c:h val="0.14949402023919"/>
                    </c:manualLayout>
                  </c15:layout>
                </c:ext>
              </c:extLst>
            </c:dLbl>
            <c:spPr>
              <a:noFill/>
              <a:ln>
                <a:noFill/>
              </a:ln>
              <a:effectLst/>
            </c:spPr>
            <c:txPr>
              <a:bodyPr rot="0" spcFirstLastPara="0" vertOverflow="ellipsis" vert="horz" wrap="square" lIns="38100" tIns="19050" rIns="38100" bIns="19050" anchor="ctr" anchorCtr="1"/>
              <a:lstStyle/>
              <a:p>
                <a:pPr>
                  <a:defRPr lang="zh-CN" sz="1600" b="1" i="0" u="none" strike="noStrike" kern="1200" baseline="0">
                    <a:solidFill>
                      <a:schemeClr val="tx1"/>
                    </a:solidFill>
                    <a:latin typeface="方正黑体_GBK" panose="03000509000000000000" pitchFamily="65" charset="-122"/>
                    <a:ea typeface="方正黑体_GBK" panose="03000509000000000000" pitchFamily="65"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trendline>
            <c:spPr>
              <a:ln w="19050" cap="rnd" cmpd="sng" algn="ctr">
                <a:solidFill>
                  <a:schemeClr val="accent1"/>
                </a:solidFill>
                <a:prstDash val="sysDot"/>
                <a:round/>
              </a:ln>
              <a:effectLst/>
            </c:spPr>
            <c:trendlineType val="linear"/>
            <c:dispRSqr val="0"/>
            <c:dispEq val="0"/>
          </c:trendline>
          <c:cat>
            <c:strRef>
              <c:f>Sheet1!$B$3:$C$3</c:f>
              <c:strCache>
                <c:ptCount val="2"/>
                <c:pt idx="0">
                  <c:v>2017年</c:v>
                </c:pt>
                <c:pt idx="1">
                  <c:v>2018年</c:v>
                </c:pt>
              </c:strCache>
            </c:strRef>
          </c:cat>
          <c:val>
            <c:numRef>
              <c:f>Sheet1!$B$5:$C$5</c:f>
              <c:numCache>
                <c:formatCode>0.00_);[Red]\(0.00\)</c:formatCode>
                <c:ptCount val="2"/>
                <c:pt idx="0">
                  <c:v>411.4</c:v>
                </c:pt>
                <c:pt idx="1">
                  <c:v>638.15</c:v>
                </c:pt>
              </c:numCache>
            </c:numRef>
          </c:val>
        </c:ser>
        <c:dLbls>
          <c:showLegendKey val="0"/>
          <c:showVal val="0"/>
          <c:showCatName val="0"/>
          <c:showSerName val="0"/>
          <c:showPercent val="0"/>
          <c:showBubbleSize val="0"/>
        </c:dLbls>
        <c:gapWidth val="160"/>
        <c:overlap val="-27"/>
        <c:axId val="320678848"/>
        <c:axId val="320713464"/>
      </c:barChart>
      <c:catAx>
        <c:axId val="3206788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1400" b="0" i="0" u="none" strike="noStrike" kern="1200" baseline="0">
                <a:solidFill>
                  <a:schemeClr val="tx1"/>
                </a:solidFill>
                <a:latin typeface="方正黑体_GBK" panose="03000509000000000000" pitchFamily="65" charset="-122"/>
                <a:ea typeface="方正黑体_GBK" panose="03000509000000000000" pitchFamily="65" charset="-122"/>
                <a:cs typeface="+mn-cs"/>
              </a:defRPr>
            </a:pPr>
          </a:p>
        </c:txPr>
        <c:crossAx val="320713464"/>
        <c:crosses val="autoZero"/>
        <c:auto val="1"/>
        <c:lblAlgn val="ctr"/>
        <c:lblOffset val="100"/>
        <c:noMultiLvlLbl val="0"/>
      </c:catAx>
      <c:valAx>
        <c:axId val="320713464"/>
        <c:scaling>
          <c:orientation val="minMax"/>
          <c:max val="700"/>
          <c:min val="200"/>
        </c:scaling>
        <c:delete val="0"/>
        <c:axPos val="l"/>
        <c:majorGridlines>
          <c:spPr>
            <a:ln w="9525" cap="flat" cmpd="sng" algn="ctr">
              <a:noFill/>
              <a:prstDash val="solid"/>
              <a:round/>
            </a:ln>
            <a:effectLst/>
          </c:spPr>
        </c:majorGridlines>
        <c:numFmt formatCode="0_ " sourceLinked="0"/>
        <c:majorTickMark val="none"/>
        <c:minorTickMark val="none"/>
        <c:tickLblPos val="nextTo"/>
        <c:spPr>
          <a:noFill/>
          <a:ln w="9525" cap="flat" cmpd="sng" algn="ctr">
            <a:noFill/>
            <a:prstDash val="solid"/>
            <a:round/>
          </a:ln>
          <a:effectLst/>
        </c:spPr>
        <c:txPr>
          <a:bodyPr rot="-60000000" spcFirstLastPara="0" vertOverflow="ellipsis" vert="horz" wrap="square" anchor="ctr" anchorCtr="1"/>
          <a:lstStyle/>
          <a:p>
            <a:pPr>
              <a:defRPr lang="zh-CN" sz="1400" b="0" i="0" u="none" strike="noStrike" kern="1200" baseline="0">
                <a:solidFill>
                  <a:schemeClr val="tx1"/>
                </a:solidFill>
                <a:latin typeface="方正黑体_GBK" panose="03000509000000000000" pitchFamily="65" charset="-122"/>
                <a:ea typeface="方正黑体_GBK" panose="03000509000000000000" pitchFamily="65" charset="-122"/>
                <a:cs typeface="+mn-cs"/>
              </a:defRPr>
            </a:pPr>
          </a:p>
        </c:txPr>
        <c:crossAx val="320678848"/>
        <c:crosses val="autoZero"/>
        <c:crossBetween val="between"/>
      </c:valAx>
      <c:spPr>
        <a:noFill/>
        <a:ln>
          <a:noFill/>
        </a:ln>
        <a:effectLst/>
      </c:spPr>
    </c:plotArea>
    <c:plotVisOnly val="1"/>
    <c:dispBlanksAs val="gap"/>
    <c:showDLblsOverMax val="0"/>
  </c:chart>
  <c:spPr>
    <a:noFill/>
    <a:ln>
      <a:noFill/>
    </a:ln>
    <a:effectLst/>
  </c:spPr>
  <c:txPr>
    <a:bodyPr/>
    <a:lstStyle/>
    <a:p>
      <a:pPr>
        <a:defRPr lang="zh-CN" sz="1400">
          <a:latin typeface="方正黑体_GBK" panose="03000509000000000000" pitchFamily="65" charset="-122"/>
          <a:ea typeface="方正黑体_GBK" panose="03000509000000000000" pitchFamily="65" charset="-122"/>
        </a:defRPr>
      </a:pPr>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70C0"/>
            </a:solidFill>
            <a:ln>
              <a:noFill/>
            </a:ln>
            <a:effectLst/>
          </c:spPr>
          <c:invertIfNegative val="0"/>
          <c:dLbls>
            <c:delete val="1"/>
          </c:dLbls>
          <c:trendline>
            <c:spPr>
              <a:ln w="19050" cap="rnd" cmpd="sng" algn="ctr">
                <a:solidFill>
                  <a:srgbClr val="0070C0"/>
                </a:solidFill>
                <a:prstDash val="sysDot"/>
                <a:round/>
              </a:ln>
              <a:effectLst/>
            </c:spPr>
            <c:trendlineType val="linear"/>
            <c:dispRSqr val="0"/>
            <c:dispEq val="0"/>
          </c:trendline>
          <c:cat>
            <c:strRef>
              <c:f>Sheet1!$B$3:$C$3</c:f>
              <c:strCache>
                <c:ptCount val="2"/>
                <c:pt idx="0">
                  <c:v>2017年</c:v>
                </c:pt>
                <c:pt idx="1">
                  <c:v>2018年</c:v>
                </c:pt>
              </c:strCache>
            </c:strRef>
          </c:cat>
          <c:val>
            <c:numRef>
              <c:f>Sheet1!$B$6:$C$6</c:f>
              <c:numCache>
                <c:formatCode>0.00_);[Red]\(0.00\)</c:formatCode>
                <c:ptCount val="2"/>
                <c:pt idx="0">
                  <c:v>390.47</c:v>
                </c:pt>
                <c:pt idx="1">
                  <c:v>611.07</c:v>
                </c:pt>
              </c:numCache>
            </c:numRef>
          </c:val>
        </c:ser>
        <c:dLbls>
          <c:showLegendKey val="0"/>
          <c:showVal val="0"/>
          <c:showCatName val="0"/>
          <c:showSerName val="0"/>
          <c:showPercent val="0"/>
          <c:showBubbleSize val="0"/>
        </c:dLbls>
        <c:gapWidth val="160"/>
        <c:overlap val="-27"/>
        <c:axId val="320750904"/>
        <c:axId val="320751288"/>
      </c:barChart>
      <c:catAx>
        <c:axId val="3207509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1400" b="0" i="0" u="none" strike="noStrike" kern="1200" baseline="0">
                <a:solidFill>
                  <a:schemeClr val="tx1"/>
                </a:solidFill>
                <a:latin typeface="方正黑体_GBK" panose="03000509000000000000" pitchFamily="65" charset="-122"/>
                <a:ea typeface="方正黑体_GBK" panose="03000509000000000000" pitchFamily="65" charset="-122"/>
                <a:cs typeface="+mn-cs"/>
              </a:defRPr>
            </a:pPr>
          </a:p>
        </c:txPr>
        <c:crossAx val="320751288"/>
        <c:crosses val="autoZero"/>
        <c:auto val="1"/>
        <c:lblAlgn val="ctr"/>
        <c:lblOffset val="100"/>
        <c:noMultiLvlLbl val="0"/>
      </c:catAx>
      <c:valAx>
        <c:axId val="320751288"/>
        <c:scaling>
          <c:orientation val="minMax"/>
          <c:max val="650"/>
          <c:min val="200"/>
        </c:scaling>
        <c:delete val="0"/>
        <c:axPos val="l"/>
        <c:majorGridlines>
          <c:spPr>
            <a:ln w="9525" cap="flat" cmpd="sng" algn="ctr">
              <a:noFill/>
              <a:prstDash val="solid"/>
              <a:round/>
            </a:ln>
            <a:effectLst/>
          </c:spPr>
        </c:majorGridlines>
        <c:numFmt formatCode="0_ " sourceLinked="0"/>
        <c:majorTickMark val="none"/>
        <c:minorTickMark val="none"/>
        <c:tickLblPos val="nextTo"/>
        <c:spPr>
          <a:noFill/>
          <a:ln w="9525" cap="flat" cmpd="sng" algn="ctr">
            <a:noFill/>
            <a:prstDash val="solid"/>
            <a:round/>
          </a:ln>
          <a:effectLst/>
        </c:spPr>
        <c:txPr>
          <a:bodyPr rot="-60000000" spcFirstLastPara="0" vertOverflow="ellipsis" vert="horz" wrap="square" anchor="ctr" anchorCtr="1"/>
          <a:lstStyle/>
          <a:p>
            <a:pPr>
              <a:defRPr lang="zh-CN" sz="1400" b="0" i="0" u="none" strike="noStrike" kern="1200" baseline="0">
                <a:solidFill>
                  <a:schemeClr val="tx1"/>
                </a:solidFill>
                <a:latin typeface="方正黑体_GBK" panose="03000509000000000000" pitchFamily="65" charset="-122"/>
                <a:ea typeface="方正黑体_GBK" panose="03000509000000000000" pitchFamily="65" charset="-122"/>
                <a:cs typeface="+mn-cs"/>
              </a:defRPr>
            </a:pPr>
          </a:p>
        </c:txPr>
        <c:crossAx val="320750904"/>
        <c:crosses val="autoZero"/>
        <c:crossBetween val="between"/>
      </c:valAx>
      <c:spPr>
        <a:noFill/>
        <a:ln>
          <a:noFill/>
        </a:ln>
        <a:effectLst/>
      </c:spPr>
    </c:plotArea>
    <c:plotVisOnly val="1"/>
    <c:dispBlanksAs val="gap"/>
    <c:showDLblsOverMax val="0"/>
  </c:chart>
  <c:spPr>
    <a:noFill/>
    <a:ln>
      <a:noFill/>
    </a:ln>
    <a:effectLst/>
  </c:spPr>
  <c:txPr>
    <a:bodyPr/>
    <a:lstStyle/>
    <a:p>
      <a:pPr>
        <a:defRPr lang="zh-CN" sz="1400">
          <a:latin typeface="方正黑体_GBK" panose="03000509000000000000" pitchFamily="65" charset="-122"/>
          <a:ea typeface="方正黑体_GBK" panose="03000509000000000000" pitchFamily="65" charset="-122"/>
        </a:defRPr>
      </a:pPr>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139631755485"/>
          <c:y val="0.0621462480144849"/>
          <c:w val="0.812571226847677"/>
          <c:h val="0.768864645670001"/>
        </c:manualLayout>
      </c:layout>
      <c:barChart>
        <c:barDir val="col"/>
        <c:grouping val="clustered"/>
        <c:varyColors val="0"/>
        <c:ser>
          <c:idx val="0"/>
          <c:order val="0"/>
          <c:spPr>
            <a:solidFill>
              <a:srgbClr val="0070C0"/>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600" b="1" i="0" u="none" strike="noStrike" kern="1200" baseline="0">
                    <a:solidFill>
                      <a:schemeClr val="tx1"/>
                    </a:solidFill>
                    <a:latin typeface="方正黑体_GBK" panose="03000509000000000000" pitchFamily="65" charset="-122"/>
                    <a:ea typeface="方正黑体_GBK" panose="03000509000000000000" pitchFamily="65"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trendline>
            <c:spPr>
              <a:ln w="19050" cap="rnd" cmpd="sng" algn="ctr">
                <a:solidFill>
                  <a:schemeClr val="accent1"/>
                </a:solidFill>
                <a:prstDash val="sysDot"/>
                <a:round/>
              </a:ln>
              <a:effectLst/>
            </c:spPr>
            <c:trendlineType val="linear"/>
            <c:dispRSqr val="0"/>
            <c:dispEq val="0"/>
          </c:trendline>
          <c:cat>
            <c:strRef>
              <c:f>Sheet1!$B$3:$C$3</c:f>
              <c:strCache>
                <c:ptCount val="2"/>
                <c:pt idx="0">
                  <c:v>2017年</c:v>
                </c:pt>
                <c:pt idx="1">
                  <c:v>2018年</c:v>
                </c:pt>
              </c:strCache>
            </c:strRef>
          </c:cat>
          <c:val>
            <c:numRef>
              <c:f>Sheet1!$B$7:$C$7</c:f>
              <c:numCache>
                <c:formatCode>0.00_);[Red]\(0.00\)</c:formatCode>
                <c:ptCount val="2"/>
                <c:pt idx="0">
                  <c:v>132.37</c:v>
                </c:pt>
                <c:pt idx="1">
                  <c:v>226.39</c:v>
                </c:pt>
              </c:numCache>
            </c:numRef>
          </c:val>
        </c:ser>
        <c:dLbls>
          <c:showLegendKey val="0"/>
          <c:showVal val="0"/>
          <c:showCatName val="0"/>
          <c:showSerName val="0"/>
          <c:showPercent val="0"/>
          <c:showBubbleSize val="0"/>
        </c:dLbls>
        <c:gapWidth val="219"/>
        <c:overlap val="-27"/>
        <c:axId val="320797360"/>
        <c:axId val="320805936"/>
      </c:barChart>
      <c:catAx>
        <c:axId val="320797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1400" b="0" i="0" u="none" strike="noStrike" kern="1200" baseline="0">
                <a:solidFill>
                  <a:schemeClr val="tx1"/>
                </a:solidFill>
                <a:latin typeface="方正黑体_GBK" panose="03000509000000000000" pitchFamily="65" charset="-122"/>
                <a:ea typeface="方正黑体_GBK" panose="03000509000000000000" pitchFamily="65" charset="-122"/>
                <a:cs typeface="+mn-cs"/>
              </a:defRPr>
            </a:pPr>
          </a:p>
        </c:txPr>
        <c:crossAx val="320805936"/>
        <c:crosses val="autoZero"/>
        <c:auto val="1"/>
        <c:lblAlgn val="ctr"/>
        <c:lblOffset val="100"/>
        <c:noMultiLvlLbl val="0"/>
      </c:catAx>
      <c:valAx>
        <c:axId val="320805936"/>
        <c:scaling>
          <c:orientation val="minMax"/>
        </c:scaling>
        <c:delete val="0"/>
        <c:axPos val="l"/>
        <c:majorGridlines>
          <c:spPr>
            <a:ln w="9525" cap="flat" cmpd="sng" algn="ctr">
              <a:noFill/>
              <a:prstDash val="solid"/>
              <a:round/>
            </a:ln>
            <a:effectLst/>
          </c:spPr>
        </c:majorGridlines>
        <c:numFmt formatCode="0_ " sourceLinked="0"/>
        <c:majorTickMark val="none"/>
        <c:minorTickMark val="none"/>
        <c:tickLblPos val="nextTo"/>
        <c:spPr>
          <a:noFill/>
          <a:ln w="9525" cap="flat" cmpd="sng" algn="ctr">
            <a:noFill/>
            <a:prstDash val="solid"/>
            <a:round/>
          </a:ln>
          <a:effectLst/>
        </c:spPr>
        <c:txPr>
          <a:bodyPr rot="-60000000" spcFirstLastPara="0" vertOverflow="ellipsis" vert="horz" wrap="square" anchor="ctr" anchorCtr="1"/>
          <a:lstStyle/>
          <a:p>
            <a:pPr>
              <a:defRPr lang="zh-CN" sz="1400" b="0" i="0" u="none" strike="noStrike" kern="1200" baseline="0">
                <a:solidFill>
                  <a:schemeClr val="tx1"/>
                </a:solidFill>
                <a:latin typeface="方正黑体_GBK" panose="03000509000000000000" pitchFamily="65" charset="-122"/>
                <a:ea typeface="方正黑体_GBK" panose="03000509000000000000" pitchFamily="65" charset="-122"/>
                <a:cs typeface="+mn-cs"/>
              </a:defRPr>
            </a:pPr>
          </a:p>
        </c:txPr>
        <c:crossAx val="320797360"/>
        <c:crosses val="autoZero"/>
        <c:crossBetween val="between"/>
      </c:valAx>
      <c:spPr>
        <a:noFill/>
        <a:ln>
          <a:noFill/>
        </a:ln>
        <a:effectLst/>
      </c:spPr>
    </c:plotArea>
    <c:plotVisOnly val="1"/>
    <c:dispBlanksAs val="gap"/>
    <c:showDLblsOverMax val="0"/>
  </c:chart>
  <c:spPr>
    <a:noFill/>
    <a:ln>
      <a:noFill/>
    </a:ln>
    <a:effectLst/>
  </c:spPr>
  <c:txPr>
    <a:bodyPr/>
    <a:lstStyle/>
    <a:p>
      <a:pPr>
        <a:defRPr lang="zh-CN" sz="1400">
          <a:latin typeface="方正黑体_GBK" panose="03000509000000000000" pitchFamily="65" charset="-122"/>
          <a:ea typeface="方正黑体_GBK" panose="03000509000000000000" pitchFamily="65" charset="-122"/>
        </a:defRPr>
      </a:pPr>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70C0"/>
            </a:solidFill>
            <a:ln>
              <a:no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600" b="1" i="0" u="none" strike="noStrike" kern="1200" baseline="0">
                    <a:solidFill>
                      <a:schemeClr val="tx1"/>
                    </a:solidFill>
                    <a:latin typeface="方正黑体_GBK" panose="03000509000000000000" pitchFamily="65" charset="-122"/>
                    <a:ea typeface="方正黑体_GBK" panose="03000509000000000000" pitchFamily="65"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trendline>
            <c:spPr>
              <a:ln w="19050" cap="rnd" cmpd="sng" algn="ctr">
                <a:solidFill>
                  <a:schemeClr val="accent1"/>
                </a:solidFill>
                <a:prstDash val="sysDot"/>
                <a:round/>
              </a:ln>
              <a:effectLst/>
            </c:spPr>
            <c:trendlineType val="linear"/>
            <c:dispRSqr val="0"/>
            <c:dispEq val="0"/>
          </c:trendline>
          <c:cat>
            <c:strRef>
              <c:f>Sheet1!$B$3:$C$3</c:f>
              <c:strCache>
                <c:ptCount val="2"/>
                <c:pt idx="0">
                  <c:v>2017年</c:v>
                </c:pt>
                <c:pt idx="1">
                  <c:v>2018年</c:v>
                </c:pt>
              </c:strCache>
            </c:strRef>
          </c:cat>
          <c:val>
            <c:numRef>
              <c:f>Sheet1!$B$8:$C$8</c:f>
              <c:numCache>
                <c:formatCode>0.00_);[Red]\(0.00\)</c:formatCode>
                <c:ptCount val="2"/>
                <c:pt idx="0">
                  <c:v>369.54</c:v>
                </c:pt>
                <c:pt idx="1">
                  <c:v>604.64</c:v>
                </c:pt>
              </c:numCache>
            </c:numRef>
          </c:val>
        </c:ser>
        <c:dLbls>
          <c:showLegendKey val="0"/>
          <c:showVal val="0"/>
          <c:showCatName val="0"/>
          <c:showSerName val="0"/>
          <c:showPercent val="0"/>
          <c:showBubbleSize val="0"/>
        </c:dLbls>
        <c:gapWidth val="219"/>
        <c:overlap val="-27"/>
        <c:axId val="239367080"/>
        <c:axId val="239367472"/>
      </c:barChart>
      <c:catAx>
        <c:axId val="239367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1400" b="0" i="0" u="none" strike="noStrike" kern="1200" baseline="0">
                <a:solidFill>
                  <a:schemeClr val="tx1"/>
                </a:solidFill>
                <a:latin typeface="方正黑体_GBK" panose="03000509000000000000" pitchFamily="65" charset="-122"/>
                <a:ea typeface="方正黑体_GBK" panose="03000509000000000000" pitchFamily="65" charset="-122"/>
                <a:cs typeface="+mn-cs"/>
              </a:defRPr>
            </a:pPr>
          </a:p>
        </c:txPr>
        <c:crossAx val="239367472"/>
        <c:crosses val="autoZero"/>
        <c:auto val="1"/>
        <c:lblAlgn val="ctr"/>
        <c:lblOffset val="100"/>
        <c:noMultiLvlLbl val="0"/>
      </c:catAx>
      <c:valAx>
        <c:axId val="239367472"/>
        <c:scaling>
          <c:orientation val="minMax"/>
          <c:min val="200"/>
        </c:scaling>
        <c:delete val="0"/>
        <c:axPos val="l"/>
        <c:majorGridlines>
          <c:spPr>
            <a:ln w="9525" cap="flat" cmpd="sng" algn="ctr">
              <a:noFill/>
              <a:prstDash val="solid"/>
              <a:round/>
            </a:ln>
            <a:effectLst/>
          </c:spPr>
        </c:majorGridlines>
        <c:numFmt formatCode="0_ " sourceLinked="0"/>
        <c:majorTickMark val="none"/>
        <c:minorTickMark val="none"/>
        <c:tickLblPos val="nextTo"/>
        <c:spPr>
          <a:noFill/>
          <a:ln w="9525" cap="flat" cmpd="sng" algn="ctr">
            <a:noFill/>
            <a:prstDash val="solid"/>
            <a:round/>
          </a:ln>
          <a:effectLst/>
        </c:spPr>
        <c:txPr>
          <a:bodyPr rot="-60000000" spcFirstLastPara="0" vertOverflow="ellipsis" vert="horz" wrap="square" anchor="ctr" anchorCtr="1"/>
          <a:lstStyle/>
          <a:p>
            <a:pPr>
              <a:defRPr lang="zh-CN" sz="1400" b="0" i="0" u="none" strike="noStrike" kern="1200" baseline="0">
                <a:solidFill>
                  <a:schemeClr val="tx1"/>
                </a:solidFill>
                <a:latin typeface="方正黑体_GBK" panose="03000509000000000000" pitchFamily="65" charset="-122"/>
                <a:ea typeface="方正黑体_GBK" panose="03000509000000000000" pitchFamily="65" charset="-122"/>
                <a:cs typeface="+mn-cs"/>
              </a:defRPr>
            </a:pPr>
          </a:p>
        </c:txPr>
        <c:crossAx val="239367080"/>
        <c:crosses val="autoZero"/>
        <c:crossBetween val="between"/>
      </c:valAx>
      <c:spPr>
        <a:noFill/>
        <a:ln>
          <a:noFill/>
        </a:ln>
        <a:effectLst/>
      </c:spPr>
    </c:plotArea>
    <c:plotVisOnly val="1"/>
    <c:dispBlanksAs val="gap"/>
    <c:showDLblsOverMax val="0"/>
  </c:chart>
  <c:spPr>
    <a:noFill/>
    <a:ln>
      <a:noFill/>
    </a:ln>
    <a:effectLst/>
  </c:spPr>
  <c:txPr>
    <a:bodyPr/>
    <a:lstStyle/>
    <a:p>
      <a:pPr>
        <a:defRPr lang="zh-CN" sz="1400">
          <a:latin typeface="方正黑体_GBK" panose="03000509000000000000" pitchFamily="65" charset="-122"/>
          <a:ea typeface="方正黑体_GBK" panose="03000509000000000000" pitchFamily="65" charset="-122"/>
        </a:defRPr>
      </a:pPr>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0070C0"/>
            </a:solidFill>
            <a:ln>
              <a:noFill/>
            </a:ln>
            <a:effectLst/>
          </c:spPr>
          <c:invertIfNegative val="1"/>
          <c:dLbls>
            <c:spPr>
              <a:noFill/>
              <a:ln>
                <a:noFill/>
              </a:ln>
              <a:effectLst/>
            </c:spPr>
            <c:txPr>
              <a:bodyPr rot="0" spcFirstLastPara="0" vertOverflow="ellipsis" vert="horz" wrap="square" lIns="38100" tIns="19050" rIns="38100" bIns="19050" anchor="ctr" anchorCtr="1"/>
              <a:lstStyle/>
              <a:p>
                <a:pPr>
                  <a:defRPr lang="zh-CN" sz="1600" b="1" i="0" u="none" strike="noStrike" kern="1200" baseline="0">
                    <a:solidFill>
                      <a:schemeClr val="tx1"/>
                    </a:solidFill>
                    <a:latin typeface="方正黑体_GBK" panose="03000509000000000000" pitchFamily="65" charset="-122"/>
                    <a:ea typeface="方正黑体_GBK" panose="03000509000000000000" pitchFamily="65"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trendline>
            <c:spPr>
              <a:ln w="19050" cap="rnd" cmpd="sng" algn="ctr">
                <a:solidFill>
                  <a:schemeClr val="accent1"/>
                </a:solidFill>
                <a:prstDash val="sysDot"/>
                <a:round/>
              </a:ln>
              <a:effectLst/>
            </c:spPr>
            <c:trendlineType val="linear"/>
            <c:dispRSqr val="0"/>
            <c:dispEq val="0"/>
          </c:trendline>
          <c:cat>
            <c:strRef>
              <c:f>Sheet1!$B$3:$C$3</c:f>
              <c:strCache>
                <c:ptCount val="2"/>
                <c:pt idx="0">
                  <c:v>2017年</c:v>
                </c:pt>
                <c:pt idx="1">
                  <c:v>2018年</c:v>
                </c:pt>
              </c:strCache>
            </c:strRef>
          </c:cat>
          <c:val>
            <c:numRef>
              <c:f>Sheet1!$B$9:$C$9</c:f>
              <c:numCache>
                <c:formatCode>0.00_);[Red]\(0.00\)</c:formatCode>
                <c:ptCount val="2"/>
                <c:pt idx="0">
                  <c:v>3.2</c:v>
                </c:pt>
                <c:pt idx="1">
                  <c:v>17.59</c:v>
                </c:pt>
              </c:numCache>
            </c:numRef>
          </c:val>
          <c:extLst>
            <c:ext xmlns:c14="http://schemas.microsoft.com/office/drawing/2007/8/2/chart" uri="{6F2FDCE9-48DA-4B69-8628-5D25D57E5C99}">
              <c14:invertSolidFillFmt>
                <c14:spPr xmlns:c14="http://schemas.microsoft.com/office/drawing/2007/8/2/chart">
                  <a:solidFill>
                    <a:srgbClr val="FFFFFF"/>
                  </a:solidFill>
                </c14:spPr>
              </c14:invertSolidFillFmt>
            </c:ext>
          </c:extLst>
        </c:ser>
        <c:dLbls>
          <c:showLegendKey val="0"/>
          <c:showVal val="0"/>
          <c:showCatName val="0"/>
          <c:showSerName val="0"/>
          <c:showPercent val="0"/>
          <c:showBubbleSize val="0"/>
        </c:dLbls>
        <c:gapWidth val="160"/>
        <c:overlap val="-27"/>
        <c:axId val="239368256"/>
        <c:axId val="239368648"/>
      </c:barChart>
      <c:catAx>
        <c:axId val="239368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1400" b="0" i="0" u="none" strike="noStrike" kern="1200" baseline="0">
                <a:solidFill>
                  <a:schemeClr val="tx1"/>
                </a:solidFill>
                <a:latin typeface="方正黑体_GBK" panose="03000509000000000000" pitchFamily="65" charset="-122"/>
                <a:ea typeface="方正黑体_GBK" panose="03000509000000000000" pitchFamily="65" charset="-122"/>
                <a:cs typeface="+mn-cs"/>
              </a:defRPr>
            </a:pPr>
          </a:p>
        </c:txPr>
        <c:crossAx val="239368648"/>
        <c:crosses val="autoZero"/>
        <c:auto val="1"/>
        <c:lblAlgn val="ctr"/>
        <c:lblOffset val="100"/>
        <c:noMultiLvlLbl val="0"/>
      </c:catAx>
      <c:valAx>
        <c:axId val="239368648"/>
        <c:scaling>
          <c:orientation val="minMax"/>
        </c:scaling>
        <c:delete val="0"/>
        <c:axPos val="l"/>
        <c:majorGridlines>
          <c:spPr>
            <a:ln w="9525" cap="flat" cmpd="sng" algn="ctr">
              <a:noFill/>
              <a:prstDash val="solid"/>
              <a:round/>
            </a:ln>
            <a:effectLst/>
          </c:spPr>
        </c:majorGridlines>
        <c:numFmt formatCode="0.00_);[Red]\(0.00\)" sourceLinked="1"/>
        <c:majorTickMark val="none"/>
        <c:minorTickMark val="none"/>
        <c:tickLblPos val="nextTo"/>
        <c:spPr>
          <a:noFill/>
          <a:ln w="9525" cap="flat" cmpd="sng" algn="ctr">
            <a:noFill/>
            <a:prstDash val="solid"/>
            <a:round/>
          </a:ln>
          <a:effectLst/>
        </c:spPr>
        <c:txPr>
          <a:bodyPr rot="-60000000" spcFirstLastPara="0" vertOverflow="ellipsis" vert="horz" wrap="square" anchor="ctr" anchorCtr="1"/>
          <a:lstStyle/>
          <a:p>
            <a:pPr>
              <a:defRPr lang="zh-CN" sz="1400" b="0" i="0" u="none" strike="noStrike" kern="1200" baseline="0">
                <a:solidFill>
                  <a:schemeClr val="tx1"/>
                </a:solidFill>
                <a:latin typeface="方正黑体_GBK" panose="03000509000000000000" pitchFamily="65" charset="-122"/>
                <a:ea typeface="方正黑体_GBK" panose="03000509000000000000" pitchFamily="65" charset="-122"/>
                <a:cs typeface="+mn-cs"/>
              </a:defRPr>
            </a:pPr>
          </a:p>
        </c:txPr>
        <c:crossAx val="239368256"/>
        <c:crosses val="autoZero"/>
        <c:crossBetween val="between"/>
        <c:majorUnit val="4"/>
      </c:valAx>
      <c:spPr>
        <a:noFill/>
        <a:ln>
          <a:noFill/>
        </a:ln>
        <a:effectLst/>
      </c:spPr>
    </c:plotArea>
    <c:plotVisOnly val="1"/>
    <c:dispBlanksAs val="gap"/>
    <c:showDLblsOverMax val="0"/>
  </c:chart>
  <c:spPr>
    <a:noFill/>
    <a:ln>
      <a:noFill/>
    </a:ln>
    <a:effectLst/>
  </c:spPr>
  <c:txPr>
    <a:bodyPr/>
    <a:lstStyle/>
    <a:p>
      <a:pPr>
        <a:defRPr lang="zh-CN" sz="1400" b="0">
          <a:latin typeface="方正黑体_GBK" panose="03000509000000000000" pitchFamily="65" charset="-122"/>
          <a:ea typeface="方正黑体_GBK" panose="03000509000000000000" pitchFamily="65" charset="-122"/>
        </a:defRPr>
      </a:pPr>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674650529026"/>
          <c:y val="0.0483796296296296"/>
          <c:w val="0.835284913876672"/>
          <c:h val="0.818703703703704"/>
        </c:manualLayout>
      </c:layout>
      <c:barChart>
        <c:barDir val="col"/>
        <c:grouping val="clustered"/>
        <c:varyColors val="0"/>
        <c:ser>
          <c:idx val="0"/>
          <c:order val="0"/>
          <c:spPr>
            <a:solidFill>
              <a:srgbClr val="0070C0"/>
            </a:solidFill>
            <a:ln>
              <a:solidFill>
                <a:srgbClr val="0070C0"/>
              </a:solidFill>
            </a:ln>
            <a:effectLst/>
          </c:spPr>
          <c:invertIfNegative val="0"/>
          <c:dLbls>
            <c:spPr>
              <a:noFill/>
              <a:ln>
                <a:noFill/>
              </a:ln>
              <a:effectLst/>
            </c:spPr>
            <c:txPr>
              <a:bodyPr rot="0" spcFirstLastPara="0" vertOverflow="ellipsis" vert="horz" wrap="square" lIns="38100" tIns="19050" rIns="38100" bIns="19050" anchor="ctr" anchorCtr="1"/>
              <a:lstStyle/>
              <a:p>
                <a:pPr>
                  <a:defRPr lang="zh-CN" sz="1600" b="1" i="0" u="none" strike="noStrike" kern="1200" baseline="0">
                    <a:solidFill>
                      <a:schemeClr val="tx1"/>
                    </a:solidFill>
                    <a:latin typeface="方正黑体_GBK" panose="03000509000000000000" pitchFamily="65" charset="-122"/>
                    <a:ea typeface="方正黑体_GBK" panose="03000509000000000000" pitchFamily="65" charset="-122"/>
                    <a:cs typeface="+mn-cs"/>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prstDash val="solid"/>
                      <a:round/>
                    </a:ln>
                    <a:effectLst/>
                  </c:spPr>
                </c15:leaderLines>
              </c:ext>
            </c:extLst>
          </c:dLbls>
          <c:trendline>
            <c:spPr>
              <a:ln w="19050" cap="rnd" cmpd="sng" algn="ctr">
                <a:solidFill>
                  <a:schemeClr val="accent1"/>
                </a:solidFill>
                <a:prstDash val="sysDot"/>
                <a:round/>
              </a:ln>
              <a:effectLst/>
            </c:spPr>
            <c:trendlineType val="linear"/>
            <c:dispRSqr val="0"/>
            <c:dispEq val="0"/>
          </c:trendline>
          <c:cat>
            <c:strRef>
              <c:f>Sheet1!$B$3:$C$3</c:f>
              <c:strCache>
                <c:ptCount val="2"/>
                <c:pt idx="0">
                  <c:v>2017年</c:v>
                </c:pt>
                <c:pt idx="1">
                  <c:v>2018年</c:v>
                </c:pt>
              </c:strCache>
            </c:strRef>
          </c:cat>
          <c:val>
            <c:numRef>
              <c:f>Sheet1!$B$10:$C$10</c:f>
              <c:numCache>
                <c:formatCode>0.00_);[Red]\(0.00\)</c:formatCode>
                <c:ptCount val="2"/>
                <c:pt idx="0">
                  <c:v>3.2</c:v>
                </c:pt>
                <c:pt idx="1">
                  <c:v>17.88</c:v>
                </c:pt>
              </c:numCache>
            </c:numRef>
          </c:val>
        </c:ser>
        <c:dLbls>
          <c:showLegendKey val="0"/>
          <c:showVal val="0"/>
          <c:showCatName val="0"/>
          <c:showSerName val="0"/>
          <c:showPercent val="0"/>
          <c:showBubbleSize val="0"/>
        </c:dLbls>
        <c:gapWidth val="160"/>
        <c:overlap val="-27"/>
        <c:axId val="239369432"/>
        <c:axId val="321082968"/>
      </c:barChart>
      <c:catAx>
        <c:axId val="239369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prstDash val="solid"/>
            <a:round/>
          </a:ln>
          <a:effectLst/>
        </c:spPr>
        <c:txPr>
          <a:bodyPr rot="-60000000" spcFirstLastPara="0" vertOverflow="ellipsis" vert="horz" wrap="square" anchor="ctr" anchorCtr="1"/>
          <a:lstStyle/>
          <a:p>
            <a:pPr>
              <a:defRPr lang="zh-CN" sz="1400" b="0" i="0" u="none" strike="noStrike" kern="1200" baseline="0">
                <a:solidFill>
                  <a:schemeClr val="tx1"/>
                </a:solidFill>
                <a:latin typeface="方正黑体_GBK" panose="03000509000000000000" pitchFamily="65" charset="-122"/>
                <a:ea typeface="方正黑体_GBK" panose="03000509000000000000" pitchFamily="65" charset="-122"/>
                <a:cs typeface="+mn-cs"/>
              </a:defRPr>
            </a:pPr>
          </a:p>
        </c:txPr>
        <c:crossAx val="321082968"/>
        <c:crosses val="autoZero"/>
        <c:auto val="1"/>
        <c:lblAlgn val="ctr"/>
        <c:lblOffset val="100"/>
        <c:noMultiLvlLbl val="0"/>
      </c:catAx>
      <c:valAx>
        <c:axId val="321082968"/>
        <c:scaling>
          <c:orientation val="minMax"/>
        </c:scaling>
        <c:delete val="0"/>
        <c:axPos val="l"/>
        <c:majorGridlines>
          <c:spPr>
            <a:ln w="9525" cap="flat" cmpd="sng" algn="ctr">
              <a:noFill/>
              <a:prstDash val="solid"/>
              <a:round/>
            </a:ln>
            <a:effectLst/>
          </c:spPr>
        </c:majorGridlines>
        <c:numFmt formatCode="0.00_);[Red]\(0.00\)" sourceLinked="1"/>
        <c:majorTickMark val="none"/>
        <c:minorTickMark val="none"/>
        <c:tickLblPos val="nextTo"/>
        <c:spPr>
          <a:noFill/>
          <a:ln w="9525" cap="flat" cmpd="sng" algn="ctr">
            <a:noFill/>
            <a:prstDash val="solid"/>
            <a:round/>
          </a:ln>
          <a:effectLst/>
        </c:spPr>
        <c:txPr>
          <a:bodyPr rot="-60000000" spcFirstLastPara="0" vertOverflow="ellipsis" vert="horz" wrap="square" anchor="ctr" anchorCtr="1"/>
          <a:lstStyle/>
          <a:p>
            <a:pPr>
              <a:defRPr lang="zh-CN" sz="1400" b="0" i="0" u="none" strike="noStrike" kern="1200" baseline="0">
                <a:solidFill>
                  <a:schemeClr val="tx1"/>
                </a:solidFill>
                <a:latin typeface="方正黑体_GBK" panose="03000509000000000000" pitchFamily="65" charset="-122"/>
                <a:ea typeface="方正黑体_GBK" panose="03000509000000000000" pitchFamily="65" charset="-122"/>
                <a:cs typeface="+mn-cs"/>
              </a:defRPr>
            </a:pPr>
          </a:p>
        </c:txPr>
        <c:crossAx val="239369432"/>
        <c:crosses val="autoZero"/>
        <c:crossBetween val="between"/>
        <c:majorUnit val="4"/>
      </c:valAx>
      <c:spPr>
        <a:noFill/>
        <a:ln>
          <a:noFill/>
        </a:ln>
        <a:effectLst/>
      </c:spPr>
    </c:plotArea>
    <c:plotVisOnly val="1"/>
    <c:dispBlanksAs val="gap"/>
    <c:showDLblsOverMax val="0"/>
  </c:chart>
  <c:spPr>
    <a:noFill/>
    <a:ln>
      <a:noFill/>
    </a:ln>
    <a:effectLst/>
  </c:spPr>
  <c:txPr>
    <a:bodyPr/>
    <a:lstStyle/>
    <a:p>
      <a:pPr>
        <a:defRPr lang="zh-CN" sz="1400">
          <a:latin typeface="方正黑体_GBK" panose="03000509000000000000" pitchFamily="65" charset="-122"/>
          <a:ea typeface="方正黑体_GBK" panose="03000509000000000000" pitchFamily="65" charset="-122"/>
        </a:defRPr>
      </a:pPr>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0" vertOverflow="ellipsis" vert="horz" wrap="square" anchor="ctr" anchorCtr="1"/>
          <a:lstStyle/>
          <a:p>
            <a:pPr defTabSz="914400">
              <a:defRPr lang="zh-CN" sz="1800" b="1" i="0" u="none" strike="noStrike" kern="1200" spc="0" baseline="0">
                <a:solidFill>
                  <a:srgbClr val="FF0000"/>
                </a:solidFill>
                <a:latin typeface="黑体" panose="02010609060101010101" charset="-122"/>
                <a:ea typeface="黑体" panose="02010609060101010101" charset="-122"/>
                <a:cs typeface="黑体" panose="02010609060101010101" charset="-122"/>
                <a:sym typeface="黑体" panose="02010609060101010101" charset="-122"/>
              </a:defRPr>
            </a:pPr>
            <a:r>
              <a:rPr lang="en-US" altLang="zh-CN" sz="1800" b="1">
                <a:solidFill>
                  <a:srgbClr val="FF0000"/>
                </a:solidFill>
                <a:latin typeface="黑体" panose="02010609060101010101" charset="-122"/>
                <a:ea typeface="黑体" panose="02010609060101010101" charset="-122"/>
                <a:cs typeface="黑体" panose="02010609060101010101" charset="-122"/>
                <a:sym typeface="黑体" panose="02010609060101010101" charset="-122"/>
              </a:rPr>
              <a:t>2015-2018</a:t>
            </a:r>
            <a:r>
              <a:rPr lang="zh-CN" altLang="en-US" sz="1800" b="1">
                <a:solidFill>
                  <a:srgbClr val="FF0000"/>
                </a:solidFill>
                <a:latin typeface="黑体" panose="02010609060101010101" charset="-122"/>
                <a:ea typeface="黑体" panose="02010609060101010101" charset="-122"/>
                <a:cs typeface="黑体" panose="02010609060101010101" charset="-122"/>
                <a:sym typeface="黑体" panose="02010609060101010101" charset="-122"/>
              </a:rPr>
              <a:t>年员工收入情况（元</a:t>
            </a:r>
            <a:r>
              <a:rPr lang="en-US" altLang="zh-CN" sz="1800" b="1">
                <a:solidFill>
                  <a:srgbClr val="FF0000"/>
                </a:solidFill>
                <a:latin typeface="黑体" panose="02010609060101010101" charset="-122"/>
                <a:ea typeface="黑体" panose="02010609060101010101" charset="-122"/>
                <a:cs typeface="黑体" panose="02010609060101010101" charset="-122"/>
                <a:sym typeface="黑体" panose="02010609060101010101" charset="-122"/>
              </a:rPr>
              <a:t>/</a:t>
            </a:r>
            <a:r>
              <a:rPr lang="zh-CN" altLang="en-US" sz="1800" b="1">
                <a:solidFill>
                  <a:srgbClr val="FF0000"/>
                </a:solidFill>
                <a:latin typeface="黑体" panose="02010609060101010101" charset="-122"/>
                <a:ea typeface="黑体" panose="02010609060101010101" charset="-122"/>
                <a:cs typeface="黑体" panose="02010609060101010101" charset="-122"/>
                <a:sym typeface="黑体" panose="02010609060101010101" charset="-122"/>
              </a:rPr>
              <a:t>年）</a:t>
            </a:r>
            <a:endParaRPr lang="zh-CN" altLang="en-US" sz="1800" b="1">
              <a:solidFill>
                <a:srgbClr val="FF0000"/>
              </a:solidFill>
              <a:latin typeface="黑体" panose="02010609060101010101" charset="-122"/>
              <a:ea typeface="黑体" panose="02010609060101010101" charset="-122"/>
              <a:cs typeface="黑体" panose="02010609060101010101" charset="-122"/>
              <a:sym typeface="黑体" panose="02010609060101010101" charset="-122"/>
            </a:endParaRPr>
          </a:p>
        </c:rich>
      </c:tx>
      <c:layout>
        <c:manualLayout>
          <c:xMode val="edge"/>
          <c:yMode val="edge"/>
          <c:x val="0.162847125203585"/>
          <c:y val="0.00685140073081608"/>
        </c:manualLayout>
      </c:layout>
      <c:overlay val="0"/>
      <c:spPr>
        <a:noFill/>
        <a:ln>
          <a:noFill/>
        </a:ln>
        <a:effectLst/>
      </c:spPr>
    </c:title>
    <c:autoTitleDeleted val="0"/>
    <c:plotArea>
      <c:layout>
        <c:manualLayout>
          <c:layoutTarget val="inner"/>
          <c:xMode val="edge"/>
          <c:yMode val="edge"/>
          <c:x val="0.0717665977486791"/>
          <c:y val="0.182099913226726"/>
          <c:w val="0.784194808178268"/>
          <c:h val="0.647130283872567"/>
        </c:manualLayout>
      </c:layout>
      <c:barChart>
        <c:barDir val="col"/>
        <c:grouping val="clustered"/>
        <c:varyColors val="0"/>
        <c:ser>
          <c:idx val="0"/>
          <c:order val="0"/>
          <c:tx>
            <c:strRef>
              <c:f>[工作簿3]Sheet1!$H$2</c:f>
              <c:strCache>
                <c:ptCount val="1"/>
                <c:pt idx="0">
                  <c:v>重庆市社平工资</c:v>
                </c:pt>
              </c:strCache>
            </c:strRef>
          </c:tx>
          <c:spPr>
            <a:solidFill>
              <a:srgbClr val="5B9BD5"/>
            </a:solidFill>
            <a:ln>
              <a:noFill/>
            </a:ln>
            <a:effectLst/>
          </c:spPr>
          <c:invertIfNegative val="0"/>
          <c:dLbls>
            <c:dLbl>
              <c:idx val="0"/>
              <c:layout>
                <c:manualLayout>
                  <c:x val="0.00388888888888889"/>
                  <c:y val="-0.0412037037037037"/>
                </c:manualLayout>
              </c:layout>
              <c:dLblPos val="outEnd"/>
              <c:showLegendKey val="1"/>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200" b="0" i="0" u="none" strike="noStrike" kern="1200" baseline="0">
                    <a:solidFill>
                      <a:sysClr val="windowText" lastClr="000000"/>
                    </a:solidFill>
                    <a:latin typeface="+mn-ea"/>
                    <a:ea typeface="+mn-ea"/>
                    <a:cs typeface="+mn-ea"/>
                    <a:sym typeface="+mn-ea"/>
                  </a:defRPr>
                </a:pPr>
              </a:p>
            </c:txPr>
            <c:dLblPos val="outEnd"/>
            <c:showLegendKey val="1"/>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rgbClr val="A6A6A6">
                          <a:lumMod val="35000"/>
                          <a:lumOff val="65000"/>
                        </a:srgbClr>
                      </a:solidFill>
                      <a:prstDash val="solid"/>
                      <a:round/>
                    </a:ln>
                    <a:effectLst/>
                  </c:spPr>
                </c15:leaderLines>
              </c:ext>
            </c:extLst>
          </c:dLbls>
          <c:cat>
            <c:strRef>
              <c:f>[工作簿3]Sheet1!$I$1:$L$1</c:f>
              <c:strCache>
                <c:ptCount val="4"/>
                <c:pt idx="0">
                  <c:v>2015年</c:v>
                </c:pt>
                <c:pt idx="1">
                  <c:v>2016年</c:v>
                </c:pt>
                <c:pt idx="2">
                  <c:v>2017年</c:v>
                </c:pt>
                <c:pt idx="3">
                  <c:v>2018年</c:v>
                </c:pt>
              </c:strCache>
            </c:strRef>
          </c:cat>
          <c:val>
            <c:numRef>
              <c:f>[工作簿3]Sheet1!$I$2:$L$2</c:f>
              <c:numCache>
                <c:formatCode>General</c:formatCode>
                <c:ptCount val="4"/>
                <c:pt idx="0">
                  <c:v>62091</c:v>
                </c:pt>
                <c:pt idx="1">
                  <c:v>67386</c:v>
                </c:pt>
                <c:pt idx="2">
                  <c:v>73273</c:v>
                </c:pt>
                <c:pt idx="3" c:formatCode="0_ ">
                  <c:v>78402.11</c:v>
                </c:pt>
              </c:numCache>
            </c:numRef>
          </c:val>
        </c:ser>
        <c:ser>
          <c:idx val="1"/>
          <c:order val="1"/>
          <c:tx>
            <c:strRef>
              <c:f>[工作簿3]Sheet1!$H$3</c:f>
              <c:strCache>
                <c:ptCount val="1"/>
                <c:pt idx="0">
                  <c:v>员工收入</c:v>
                </c:pt>
              </c:strCache>
            </c:strRef>
          </c:tx>
          <c:spPr>
            <a:solidFill>
              <a:srgbClr val="ED7D31"/>
            </a:solidFill>
            <a:ln>
              <a:noFill/>
            </a:ln>
            <a:effectLst/>
          </c:spPr>
          <c:invertIfNegative val="0"/>
          <c:dLbls>
            <c:dLbl>
              <c:idx val="2"/>
              <c:layout>
                <c:manualLayout>
                  <c:x val="0.0208333333333333"/>
                  <c:y val="-0.0305540019885657"/>
                </c:manualLayout>
              </c:layout>
              <c:dLblPos val="outEnd"/>
              <c:showLegendKey val="1"/>
              <c:showVal val="1"/>
              <c:showCatName val="0"/>
              <c:showSerName val="0"/>
              <c:showPercent val="0"/>
              <c:showBubbleSize val="0"/>
              <c:extLst>
                <c:ext xmlns:c15="http://schemas.microsoft.com/office/drawing/2012/chart" uri="{CE6537A1-D6FC-4f65-9D91-7224C49458BB}">
                  <c15:layout/>
                </c:ext>
              </c:extLst>
            </c:dLbl>
            <c:dLbl>
              <c:idx val="3"/>
              <c:layout>
                <c:manualLayout>
                  <c:x val="0.0444554210916276"/>
                  <c:y val="0"/>
                </c:manualLayout>
              </c:layout>
              <c:dLblPos val="outEnd"/>
              <c:showLegendKey val="1"/>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200" b="1" i="0" u="none" strike="noStrike" kern="1200" baseline="0">
                    <a:solidFill>
                      <a:srgbClr val="FF0000"/>
                    </a:solidFill>
                    <a:latin typeface="+mn-ea"/>
                    <a:ea typeface="+mn-ea"/>
                    <a:cs typeface="+mn-ea"/>
                    <a:sym typeface="+mn-ea"/>
                  </a:defRPr>
                </a:pPr>
              </a:p>
            </c:txPr>
            <c:dLblPos val="outEnd"/>
            <c:showLegendKey val="1"/>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rgbClr val="A6A6A6">
                          <a:lumMod val="35000"/>
                          <a:lumOff val="65000"/>
                        </a:srgbClr>
                      </a:solidFill>
                      <a:prstDash val="solid"/>
                      <a:round/>
                    </a:ln>
                    <a:effectLst/>
                  </c:spPr>
                </c15:leaderLines>
              </c:ext>
            </c:extLst>
          </c:dLbls>
          <c:cat>
            <c:strRef>
              <c:f>[工作簿3]Sheet1!$I$1:$L$1</c:f>
              <c:strCache>
                <c:ptCount val="4"/>
                <c:pt idx="0">
                  <c:v>2015年</c:v>
                </c:pt>
                <c:pt idx="1">
                  <c:v>2016年</c:v>
                </c:pt>
                <c:pt idx="2">
                  <c:v>2017年</c:v>
                </c:pt>
                <c:pt idx="3">
                  <c:v>2018年</c:v>
                </c:pt>
              </c:strCache>
            </c:strRef>
          </c:cat>
          <c:val>
            <c:numRef>
              <c:f>[工作簿3]Sheet1!$I$3:$L$3</c:f>
              <c:numCache>
                <c:formatCode>General</c:formatCode>
                <c:ptCount val="4"/>
                <c:pt idx="0">
                  <c:v>56892</c:v>
                </c:pt>
                <c:pt idx="1">
                  <c:v>54600</c:v>
                </c:pt>
                <c:pt idx="2">
                  <c:v>75300</c:v>
                </c:pt>
                <c:pt idx="3">
                  <c:v>92100</c:v>
                </c:pt>
              </c:numCache>
            </c:numRef>
          </c:val>
        </c:ser>
        <c:dLbls>
          <c:showLegendKey val="0"/>
          <c:showVal val="0"/>
          <c:showCatName val="0"/>
          <c:showSerName val="0"/>
          <c:showPercent val="0"/>
          <c:showBubbleSize val="0"/>
        </c:dLbls>
        <c:gapWidth val="219"/>
        <c:overlap val="-27"/>
        <c:axId val="111810432"/>
        <c:axId val="111811968"/>
      </c:barChart>
      <c:catAx>
        <c:axId val="111810432"/>
        <c:scaling>
          <c:orientation val="minMax"/>
        </c:scaling>
        <c:delete val="0"/>
        <c:axPos val="b"/>
        <c:numFmt formatCode="General" sourceLinked="0"/>
        <c:majorTickMark val="none"/>
        <c:minorTickMark val="none"/>
        <c:tickLblPos val="nextTo"/>
        <c:spPr>
          <a:noFill/>
          <a:ln w="9525" cap="flat" cmpd="sng" algn="ctr">
            <a:solidFill>
              <a:srgbClr val="D9D9D9">
                <a:lumMod val="15000"/>
                <a:lumOff val="85000"/>
              </a:srgbClr>
            </a:solidFill>
            <a:prstDash val="solid"/>
            <a:round/>
          </a:ln>
          <a:effectLst/>
        </c:spPr>
        <c:txPr>
          <a:bodyPr rot="-60000000" spcFirstLastPara="0" vertOverflow="ellipsis" vert="horz" wrap="square" anchor="ctr" anchorCtr="1"/>
          <a:lstStyle/>
          <a:p>
            <a:pPr>
              <a:defRPr lang="zh-CN" sz="1200" b="0" i="0" u="none" strike="noStrike" kern="1200" baseline="0">
                <a:solidFill>
                  <a:sysClr val="windowText" lastClr="000000"/>
                </a:solidFill>
                <a:latin typeface="+mn-ea"/>
                <a:ea typeface="+mn-ea"/>
                <a:cs typeface="+mn-ea"/>
                <a:sym typeface="+mn-ea"/>
              </a:defRPr>
            </a:pPr>
          </a:p>
        </c:txPr>
        <c:crossAx val="111811968"/>
        <c:crosses val="autoZero"/>
        <c:auto val="1"/>
        <c:lblAlgn val="ctr"/>
        <c:lblOffset val="100"/>
        <c:noMultiLvlLbl val="0"/>
      </c:catAx>
      <c:valAx>
        <c:axId val="111811968"/>
        <c:scaling>
          <c:orientation val="minMax"/>
        </c:scaling>
        <c:delete val="0"/>
        <c:axPos val="l"/>
        <c:majorGridlines>
          <c:spPr>
            <a:ln w="9525" cap="flat" cmpd="sng" algn="ctr">
              <a:solidFill>
                <a:srgbClr val="D9D9D9">
                  <a:lumMod val="15000"/>
                  <a:lumOff val="85000"/>
                </a:srgbClr>
              </a:solidFill>
              <a:prstDash val="solid"/>
              <a:round/>
            </a:ln>
            <a:effectLst/>
          </c:spPr>
        </c:majorGridlines>
        <c:numFmt formatCode="General" sourceLinked="1"/>
        <c:majorTickMark val="none"/>
        <c:minorTickMark val="none"/>
        <c:tickLblPos val="nextTo"/>
        <c:spPr>
          <a:noFill/>
          <a:ln w="9525" cap="flat" cmpd="sng" algn="ctr">
            <a:noFill/>
            <a:prstDash val="solid"/>
            <a:round/>
          </a:ln>
          <a:effectLst/>
        </c:spPr>
        <c:txPr>
          <a:bodyPr rot="-60000000" spcFirstLastPara="0" vertOverflow="ellipsis" vert="horz" wrap="square" anchor="ctr" anchorCtr="1"/>
          <a:lstStyle/>
          <a:p>
            <a:pPr>
              <a:defRPr lang="zh-CN" sz="900" b="0" i="0" u="none" strike="noStrike" kern="1200" baseline="0">
                <a:solidFill>
                  <a:sysClr val="windowText" lastClr="000000"/>
                </a:solidFill>
                <a:latin typeface="+mn-ea"/>
                <a:ea typeface="+mn-ea"/>
                <a:cs typeface="+mn-ea"/>
                <a:sym typeface="+mn-ea"/>
              </a:defRPr>
            </a:pPr>
          </a:p>
        </c:txPr>
        <c:crossAx val="111810432"/>
        <c:crosses val="autoZero"/>
        <c:crossBetween val="between"/>
      </c:valAx>
      <c:spPr>
        <a:noFill/>
        <a:ln>
          <a:noFill/>
        </a:ln>
        <a:effectLst/>
      </c:spPr>
    </c:plotArea>
    <c:legend>
      <c:legendPos val="r"/>
      <c:legendEntry>
        <c:idx val="0"/>
        <c:txPr>
          <a:bodyPr rot="0" spcFirstLastPara="0" vertOverflow="ellipsis" vert="horz" wrap="square" anchor="ctr" anchorCtr="1"/>
          <a:lstStyle/>
          <a:p>
            <a:pPr>
              <a:defRPr lang="zh-CN" sz="1200" b="1" i="0" u="none" strike="noStrike" kern="1200" baseline="0">
                <a:solidFill>
                  <a:sysClr val="windowText" lastClr="000000"/>
                </a:solidFill>
                <a:latin typeface="+mn-ea"/>
                <a:ea typeface="+mn-ea"/>
                <a:cs typeface="+mn-ea"/>
                <a:sym typeface="+mn-ea"/>
              </a:defRPr>
            </a:pPr>
          </a:p>
        </c:txPr>
      </c:legendEntry>
      <c:legendEntry>
        <c:idx val="1"/>
        <c:txPr>
          <a:bodyPr rot="0" spcFirstLastPara="0" vertOverflow="ellipsis" vert="horz" wrap="square" anchor="ctr" anchorCtr="1"/>
          <a:lstStyle/>
          <a:p>
            <a:pPr>
              <a:defRPr lang="zh-CN" sz="1200" b="1" i="0" u="none" strike="noStrike" kern="1200" baseline="0">
                <a:solidFill>
                  <a:sysClr val="windowText" lastClr="000000"/>
                </a:solidFill>
                <a:latin typeface="+mn-ea"/>
                <a:ea typeface="+mn-ea"/>
                <a:cs typeface="+mn-ea"/>
                <a:sym typeface="+mn-ea"/>
              </a:defRPr>
            </a:pPr>
          </a:p>
        </c:txPr>
      </c:legendEntry>
      <c:layout>
        <c:manualLayout>
          <c:xMode val="edge"/>
          <c:yMode val="edge"/>
          <c:x val="0.871944444444444"/>
          <c:y val="0.389261744966443"/>
          <c:w val="0.111388888888889"/>
          <c:h val="0.493465206640763"/>
        </c:manualLayout>
      </c:layout>
      <c:overlay val="0"/>
      <c:spPr>
        <a:noFill/>
        <a:ln>
          <a:noFill/>
        </a:ln>
        <a:effectLst/>
      </c:spPr>
      <c:txPr>
        <a:bodyPr rot="0" spcFirstLastPara="0" vertOverflow="ellipsis" vert="horz" wrap="square" anchor="ctr" anchorCtr="1"/>
        <a:lstStyle/>
        <a:p>
          <a:pPr>
            <a:defRPr lang="zh-CN" sz="1200" b="1" i="0" u="none" strike="noStrike" kern="1200" baseline="0">
              <a:solidFill>
                <a:sysClr val="windowText" lastClr="000000"/>
              </a:solidFill>
              <a:latin typeface="+mn-ea"/>
              <a:ea typeface="+mn-ea"/>
              <a:cs typeface="+mn-ea"/>
              <a:sym typeface="+mn-ea"/>
            </a:defRPr>
          </a:pPr>
        </a:p>
      </c:txPr>
    </c:legend>
    <c:plotVisOnly val="1"/>
    <c:dispBlanksAs val="gap"/>
    <c:showDLblsOverMax val="0"/>
  </c:chart>
  <c:spPr>
    <a:solidFill>
      <a:schemeClr val="accent6">
        <a:lumMod val="40000"/>
        <a:lumOff val="60000"/>
      </a:schemeClr>
    </a:solidFill>
    <a:ln w="9525" cap="flat" cmpd="sng" algn="ctr">
      <a:solidFill>
        <a:srgbClr val="D9D9D9">
          <a:lumMod val="15000"/>
          <a:lumOff val="85000"/>
        </a:srgbClr>
      </a:solidFill>
      <a:prstDash val="solid"/>
      <a:round/>
    </a:ln>
    <a:effectLst>
      <a:softEdge rad="977900"/>
    </a:effectLst>
  </c:spPr>
  <c:txPr>
    <a:bodyPr/>
    <a:lstStyle/>
    <a:p>
      <a:pPr>
        <a:defRPr lang="zh-CN" b="0">
          <a:solidFill>
            <a:sysClr val="windowText" lastClr="000000"/>
          </a:solidFill>
          <a:latin typeface="+mn-ea"/>
          <a:ea typeface="+mn-ea"/>
          <a:cs typeface="+mn-ea"/>
          <a:sym typeface="+mn-ea"/>
        </a:defRPr>
      </a:pPr>
    </a:p>
  </c:txPr>
  <c:externalData r:id="rId1">
    <c:autoUpdate val="0"/>
  </c:externalData>
</c:chartSpace>
</file>

<file path=ppt/drawings/_rels/drawing1.xml.rels><?xml version="1.0" encoding="UTF-8" standalone="yes"?>
<Relationships xmlns="http://schemas.openxmlformats.org/package/2006/relationships"><Relationship Id="rId1" Type="http://schemas.openxmlformats.org/officeDocument/2006/relationships/image" Target="../media/image54.png"/></Relationships>
</file>

<file path=ppt/drawings/_rels/drawing2.xml.rels><?xml version="1.0" encoding="UTF-8" standalone="yes"?>
<Relationships xmlns="http://schemas.openxmlformats.org/package/2006/relationships"><Relationship Id="rId1" Type="http://schemas.openxmlformats.org/officeDocument/2006/relationships/image" Target="../media/image54.png"/></Relationships>
</file>

<file path=ppt/drawings/_rels/drawing3.xml.rels><?xml version="1.0" encoding="UTF-8" standalone="yes"?>
<Relationships xmlns="http://schemas.openxmlformats.org/package/2006/relationships"><Relationship Id="rId1" Type="http://schemas.openxmlformats.org/officeDocument/2006/relationships/image" Target="../media/image54.png"/></Relationships>
</file>

<file path=ppt/drawings/_rels/drawing4.xml.rels><?xml version="1.0" encoding="UTF-8" standalone="yes"?>
<Relationships xmlns="http://schemas.openxmlformats.org/package/2006/relationships"><Relationship Id="rId1" Type="http://schemas.openxmlformats.org/officeDocument/2006/relationships/image" Target="../media/image54.png"/></Relationships>
</file>

<file path=ppt/drawings/_rels/drawing5.xml.rels><?xml version="1.0" encoding="UTF-8" standalone="yes"?>
<Relationships xmlns="http://schemas.openxmlformats.org/package/2006/relationships"><Relationship Id="rId1" Type="http://schemas.openxmlformats.org/officeDocument/2006/relationships/image" Target="../media/image54.png"/></Relationships>
</file>

<file path=ppt/drawings/_rels/drawing6.xml.rels><?xml version="1.0" encoding="UTF-8" standalone="yes"?>
<Relationships xmlns="http://schemas.openxmlformats.org/package/2006/relationships"><Relationship Id="rId1" Type="http://schemas.openxmlformats.org/officeDocument/2006/relationships/image" Target="../media/image54.png"/></Relationships>
</file>

<file path=ppt/drawings/_rels/drawing7.xml.rels><?xml version="1.0" encoding="UTF-8" standalone="yes"?>
<Relationships xmlns="http://schemas.openxmlformats.org/package/2006/relationships"><Relationship Id="rId1" Type="http://schemas.openxmlformats.org/officeDocument/2006/relationships/image" Target="../media/image54.png"/></Relationships>
</file>

<file path=ppt/drawings/drawing1.xml><?xml version="1.0" encoding="utf-8"?>
<c:userShapes xmlns:c="http://schemas.openxmlformats.org/drawingml/2006/chart">
  <cdr:relSizeAnchor xmlns:cdr="http://schemas.openxmlformats.org/drawingml/2006/chartDrawing">
    <cdr:from>
      <cdr:x>0.40029</cdr:x>
      <cdr:y>0.31633</cdr:y>
    </cdr:from>
    <cdr:to>
      <cdr:x>0.66718</cdr:x>
      <cdr:y>0.38374</cdr:y>
    </cdr:to>
    <cdr:pic xmlns:a="http://schemas.openxmlformats.org/drawingml/2006/main">
      <cdr:nvPicPr>
        <cdr:cNvPr id="2" name="图片 1"/>
        <cdr:cNvPicPr/>
      </cdr:nvPicPr>
      <cdr: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cdr:blipFill>
      <cdr:spPr>
        <a:xfrm rot="2962129">
          <a:off x="1522836" y="723444"/>
          <a:ext cx="217892" cy="815961"/>
        </a:xfrm>
        <a:prstGeom prst="rect">
          <a:avLst/>
        </a:prstGeom>
      </cdr:spPr>
    </cdr:pic>
  </cdr:relSizeAnchor>
  <cdr:relSizeAnchor xmlns:cdr="http://schemas.openxmlformats.org/drawingml/2006/chartDrawing">
    <cdr:from>
      <cdr:x>0.16901</cdr:x>
      <cdr:y>0.14909</cdr:y>
    </cdr:from>
    <cdr:to>
      <cdr:x>0.55311</cdr:x>
      <cdr:y>0.22764</cdr:y>
    </cdr:to>
    <cdr:sp>
      <cdr:nvSpPr>
        <cdr:cNvPr id="3" name="矩形 2"/>
        <cdr:cNvSpPr/>
      </cdr:nvSpPr>
      <cdr:spPr xmlns:a="http://schemas.openxmlformats.org/drawingml/2006/main">
        <a:xfrm xmlns:a="http://schemas.openxmlformats.org/drawingml/2006/main">
          <a:off x="516705" y="481901"/>
          <a:ext cx="1174291" cy="253896"/>
        </a:xfrm>
        <a:prstGeom xmlns:a="http://schemas.openxmlformats.org/drawingml/2006/main" prst="rect">
          <a:avLst/>
        </a:prstGeom>
        <a:noFill/>
      </cdr:spPr>
      <cdr:txBody xmlns:a="http://schemas.openxmlformats.org/drawingml/2006/main">
        <a:bodyPr vert="horz" wrap="square" lIns="45720" tIns="45720" rIns="45720" bIns="45720" rtlCol="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CN" sz="1050" b="1"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50" b="1" dirty="0">
              <a:solidFill>
                <a:schemeClr val="tx1">
                  <a:lumMod val="65000"/>
                  <a:lumOff val="35000"/>
                </a:schemeClr>
              </a:solidFill>
              <a:latin typeface="方正黑体_GBK" panose="03000509000000000000" pitchFamily="65" charset="-122"/>
              <a:ea typeface="方正黑体_GBK" panose="03000509000000000000" pitchFamily="65" charset="-122"/>
            </a:rPr>
            <a:t>同比增长</a:t>
          </a:r>
          <a:r>
            <a:rPr lang="en-US" altLang="zh-CN" sz="1050" b="1" dirty="0">
              <a:solidFill>
                <a:srgbClr val="FF0000"/>
              </a:solidFill>
              <a:latin typeface="方正黑体_GBK" panose="03000509000000000000" pitchFamily="65" charset="-122"/>
              <a:ea typeface="方正黑体_GBK" panose="03000509000000000000" pitchFamily="65" charset="-122"/>
            </a:rPr>
            <a:t>47.8%</a:t>
          </a:r>
          <a:endParaRPr lang="zh-CN" altLang="en-US" sz="1050" b="1" dirty="0">
            <a:solidFill>
              <a:srgbClr val="FF0000"/>
            </a:solidFill>
            <a:latin typeface="方正黑体_GBK" panose="03000509000000000000" pitchFamily="65" charset="-122"/>
            <a:ea typeface="方正黑体_GBK" panose="03000509000000000000" pitchFamily="65" charset="-122"/>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0.38833</cdr:x>
      <cdr:y>0.31471</cdr:y>
    </cdr:from>
    <cdr:to>
      <cdr:x>0.65522</cdr:x>
      <cdr:y>0.39407</cdr:y>
    </cdr:to>
    <cdr:pic xmlns:a="http://schemas.openxmlformats.org/drawingml/2006/main">
      <cdr:nvPicPr>
        <cdr:cNvPr id="2" name="图片 1"/>
        <cdr:cNvPicPr/>
      </cdr:nvPicPr>
      <cdr: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cdr:blipFill>
      <cdr:spPr>
        <a:xfrm rot="2821091">
          <a:off x="1472285" y="689759"/>
          <a:ext cx="245820" cy="815948"/>
        </a:xfrm>
        <a:prstGeom prst="rect">
          <a:avLst/>
        </a:prstGeom>
      </cdr:spPr>
    </cdr:pic>
  </cdr:relSizeAnchor>
  <cdr:relSizeAnchor xmlns:cdr="http://schemas.openxmlformats.org/drawingml/2006/chartDrawing">
    <cdr:from>
      <cdr:x>0.2059</cdr:x>
      <cdr:y>0.11228</cdr:y>
    </cdr:from>
    <cdr:to>
      <cdr:x>0.59</cdr:x>
      <cdr:y>0.19425</cdr:y>
    </cdr:to>
    <cdr:sp>
      <cdr:nvSpPr>
        <cdr:cNvPr id="3" name="矩形 2"/>
        <cdr:cNvSpPr/>
      </cdr:nvSpPr>
      <cdr:spPr xmlns:a="http://schemas.openxmlformats.org/drawingml/2006/main">
        <a:xfrm xmlns:a="http://schemas.openxmlformats.org/drawingml/2006/main">
          <a:off x="629474" y="347804"/>
          <a:ext cx="1174291" cy="253896"/>
        </a:xfrm>
        <a:prstGeom xmlns:a="http://schemas.openxmlformats.org/drawingml/2006/main" prst="rect">
          <a:avLst/>
        </a:prstGeom>
        <a:noFill/>
      </cdr:spPr>
      <cdr:txBody xmlns:a="http://schemas.openxmlformats.org/drawingml/2006/main">
        <a:bodyPr vert="horz" wrap="square" lIns="45720" tIns="45720" rIns="45720" bIns="45720" rtlCol="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CN" sz="1050" b="1"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50" b="1" dirty="0">
              <a:solidFill>
                <a:schemeClr val="tx1">
                  <a:lumMod val="65000"/>
                  <a:lumOff val="35000"/>
                </a:schemeClr>
              </a:solidFill>
              <a:latin typeface="方正黑体_GBK" panose="03000509000000000000" pitchFamily="65" charset="-122"/>
              <a:ea typeface="方正黑体_GBK" panose="03000509000000000000" pitchFamily="65" charset="-122"/>
            </a:rPr>
            <a:t>同比增长</a:t>
          </a:r>
          <a:r>
            <a:rPr lang="en-US" altLang="zh-CN" sz="1050" b="1" dirty="0">
              <a:solidFill>
                <a:srgbClr val="FF0000"/>
              </a:solidFill>
              <a:latin typeface="方正黑体_GBK" panose="03000509000000000000" pitchFamily="65" charset="-122"/>
              <a:ea typeface="方正黑体_GBK" panose="03000509000000000000" pitchFamily="65" charset="-122"/>
            </a:rPr>
            <a:t>55.1%</a:t>
          </a:r>
          <a:endParaRPr lang="zh-CN" altLang="en-US" sz="1050" b="1" dirty="0">
            <a:solidFill>
              <a:srgbClr val="FF0000"/>
            </a:solidFill>
            <a:latin typeface="方正黑体_GBK" panose="03000509000000000000" pitchFamily="65" charset="-122"/>
            <a:ea typeface="方正黑体_GBK" panose="03000509000000000000" pitchFamily="65" charset="-122"/>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0.4043</cdr:x>
      <cdr:y>0.2703</cdr:y>
    </cdr:from>
    <cdr:to>
      <cdr:x>0.69868</cdr:x>
      <cdr:y>0.34808</cdr:y>
    </cdr:to>
    <cdr:pic xmlns:a="http://schemas.openxmlformats.org/drawingml/2006/main">
      <cdr:nvPicPr>
        <cdr:cNvPr id="2" name="图片 1"/>
        <cdr:cNvPicPr/>
      </cdr:nvPicPr>
      <cdr: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cdr:blipFill>
      <cdr:spPr>
        <a:xfrm rot="2821091">
          <a:off x="1405712" y="569159"/>
          <a:ext cx="245820" cy="815948"/>
        </a:xfrm>
        <a:prstGeom prst="rect">
          <a:avLst/>
        </a:prstGeom>
      </cdr:spPr>
    </cdr:pic>
  </cdr:relSizeAnchor>
  <cdr:relSizeAnchor xmlns:cdr="http://schemas.openxmlformats.org/drawingml/2006/chartDrawing">
    <cdr:from>
      <cdr:x>0.21969</cdr:x>
      <cdr:y>0.12</cdr:y>
    </cdr:from>
    <cdr:to>
      <cdr:x>0.6284</cdr:x>
      <cdr:y>0.20034</cdr:y>
    </cdr:to>
    <cdr:sp>
      <cdr:nvSpPr>
        <cdr:cNvPr id="3" name="矩形 2"/>
        <cdr:cNvSpPr/>
      </cdr:nvSpPr>
      <cdr:spPr xmlns:a="http://schemas.openxmlformats.org/drawingml/2006/main">
        <a:xfrm xmlns:a="http://schemas.openxmlformats.org/drawingml/2006/main">
          <a:off x="608931" y="379233"/>
          <a:ext cx="1132865" cy="253896"/>
        </a:xfrm>
        <a:prstGeom xmlns:a="http://schemas.openxmlformats.org/drawingml/2006/main" prst="rect">
          <a:avLst/>
        </a:prstGeom>
        <a:noFill/>
      </cdr:spPr>
      <cdr:txBody xmlns:a="http://schemas.openxmlformats.org/drawingml/2006/main">
        <a:bodyPr vert="horz" wrap="square" lIns="45720" tIns="45720" rIns="45720" bIns="45720" rtlCol="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CN" sz="1050" b="1"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50" b="1" dirty="0">
              <a:solidFill>
                <a:schemeClr val="tx1">
                  <a:lumMod val="65000"/>
                  <a:lumOff val="35000"/>
                </a:schemeClr>
              </a:solidFill>
              <a:latin typeface="方正黑体_GBK" panose="03000509000000000000" pitchFamily="65" charset="-122"/>
              <a:ea typeface="方正黑体_GBK" panose="03000509000000000000" pitchFamily="65" charset="-122"/>
            </a:rPr>
            <a:t>同比增长</a:t>
          </a:r>
          <a:r>
            <a:rPr lang="en-US" altLang="zh-CN" sz="1050" b="1" dirty="0">
              <a:solidFill>
                <a:srgbClr val="FF0000"/>
              </a:solidFill>
              <a:latin typeface="方正黑体_GBK" panose="03000509000000000000" pitchFamily="65" charset="-122"/>
              <a:ea typeface="方正黑体_GBK" panose="03000509000000000000" pitchFamily="65" charset="-122"/>
            </a:rPr>
            <a:t>56.5%</a:t>
          </a:r>
          <a:endParaRPr lang="zh-CN" altLang="en-US" sz="1050" b="1" dirty="0">
            <a:solidFill>
              <a:srgbClr val="FF0000"/>
            </a:solidFill>
            <a:latin typeface="方正黑体_GBK" panose="03000509000000000000" pitchFamily="65" charset="-122"/>
            <a:ea typeface="方正黑体_GBK" panose="03000509000000000000" pitchFamily="65" charset="-122"/>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0.4192</cdr:x>
      <cdr:y>0.19674</cdr:y>
    </cdr:from>
    <cdr:to>
      <cdr:x>0.64284</cdr:x>
      <cdr:y>0.289</cdr:y>
    </cdr:to>
    <cdr:pic xmlns:a="http://schemas.openxmlformats.org/drawingml/2006/main">
      <cdr:nvPicPr>
        <cdr:cNvPr id="2" name="图片 1"/>
        <cdr:cNvPicPr/>
      </cdr:nvPicPr>
      <cdr: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cdr:blipFill>
      <cdr:spPr>
        <a:xfrm rot="3646058">
          <a:off x="1814551" y="239097"/>
          <a:ext cx="245808" cy="815962"/>
        </a:xfrm>
        <a:prstGeom prst="rect">
          <a:avLst/>
        </a:prstGeom>
      </cdr:spPr>
    </cdr:pic>
  </cdr:relSizeAnchor>
  <cdr:relSizeAnchor xmlns:cdr="http://schemas.openxmlformats.org/drawingml/2006/chartDrawing">
    <cdr:from>
      <cdr:x>0.18942</cdr:x>
      <cdr:y>0.10473</cdr:y>
    </cdr:from>
    <cdr:to>
      <cdr:x>0.51127</cdr:x>
      <cdr:y>0.20002</cdr:y>
    </cdr:to>
    <cdr:sp>
      <cdr:nvSpPr>
        <cdr:cNvPr id="3" name="矩形 2"/>
        <cdr:cNvSpPr/>
      </cdr:nvSpPr>
      <cdr:spPr xmlns:a="http://schemas.openxmlformats.org/drawingml/2006/main">
        <a:xfrm xmlns:a="http://schemas.openxmlformats.org/drawingml/2006/main">
          <a:off x="691093" y="279022"/>
          <a:ext cx="1174291" cy="253896"/>
        </a:xfrm>
        <a:prstGeom xmlns:a="http://schemas.openxmlformats.org/drawingml/2006/main" prst="rect">
          <a:avLst/>
        </a:prstGeom>
        <a:noFill/>
      </cdr:spPr>
      <cdr:txBody xmlns:a="http://schemas.openxmlformats.org/drawingml/2006/main">
        <a:bodyPr vert="horz" wrap="square" lIns="45720" tIns="45720" rIns="45720" bIns="45720" rtlCol="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CN" sz="1050" b="1"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50" b="1" dirty="0">
              <a:solidFill>
                <a:schemeClr val="tx1">
                  <a:lumMod val="65000"/>
                  <a:lumOff val="35000"/>
                </a:schemeClr>
              </a:solidFill>
              <a:latin typeface="方正黑体_GBK" panose="03000509000000000000" pitchFamily="65" charset="-122"/>
              <a:ea typeface="方正黑体_GBK" panose="03000509000000000000" pitchFamily="65" charset="-122"/>
            </a:rPr>
            <a:t>同比增长</a:t>
          </a:r>
          <a:r>
            <a:rPr lang="en-US" altLang="zh-CN" sz="1050" b="1" dirty="0">
              <a:solidFill>
                <a:srgbClr val="FF0000"/>
              </a:solidFill>
              <a:latin typeface="方正黑体_GBK" panose="03000509000000000000" pitchFamily="65" charset="-122"/>
              <a:ea typeface="方正黑体_GBK" panose="03000509000000000000" pitchFamily="65" charset="-122"/>
            </a:rPr>
            <a:t>71%</a:t>
          </a:r>
          <a:endParaRPr lang="zh-CN" altLang="en-US" sz="1050" b="1" dirty="0">
            <a:solidFill>
              <a:srgbClr val="FF0000"/>
            </a:solidFill>
            <a:latin typeface="方正黑体_GBK" panose="03000509000000000000" pitchFamily="65" charset="-122"/>
            <a:ea typeface="方正黑体_GBK" panose="03000509000000000000" pitchFamily="65" charset="-122"/>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0.42766</cdr:x>
      <cdr:y>0.30231</cdr:y>
    </cdr:from>
    <cdr:to>
      <cdr:x>0.66655</cdr:x>
      <cdr:y>0.38973</cdr:y>
    </cdr:to>
    <cdr:pic xmlns:a="http://schemas.openxmlformats.org/drawingml/2006/main">
      <cdr:nvPicPr>
        <cdr:cNvPr id="2" name="图片 1"/>
        <cdr:cNvPicPr/>
      </cdr:nvPicPr>
      <cdr: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cdr:blipFill>
      <cdr:spPr>
        <a:xfrm rot="3271014">
          <a:off x="1889169" y="533646"/>
          <a:ext cx="245804" cy="878558"/>
        </a:xfrm>
        <a:prstGeom prst="rect">
          <a:avLst/>
        </a:prstGeom>
      </cdr:spPr>
    </cdr:pic>
  </cdr:relSizeAnchor>
  <cdr:relSizeAnchor xmlns:cdr="http://schemas.openxmlformats.org/drawingml/2006/chartDrawing">
    <cdr:from>
      <cdr:x>0.21538</cdr:x>
      <cdr:y>0.14003</cdr:y>
    </cdr:from>
    <cdr:to>
      <cdr:x>0.53468</cdr:x>
      <cdr:y>0.23033</cdr:y>
    </cdr:to>
    <cdr:sp>
      <cdr:nvSpPr>
        <cdr:cNvPr id="3" name="矩形 2"/>
        <cdr:cNvSpPr/>
      </cdr:nvSpPr>
      <cdr:spPr xmlns:a="http://schemas.openxmlformats.org/drawingml/2006/main">
        <a:xfrm xmlns:a="http://schemas.openxmlformats.org/drawingml/2006/main">
          <a:off x="792088" y="393741"/>
          <a:ext cx="1174291" cy="253896"/>
        </a:xfrm>
        <a:prstGeom xmlns:a="http://schemas.openxmlformats.org/drawingml/2006/main" prst="rect">
          <a:avLst/>
        </a:prstGeom>
        <a:noFill/>
      </cdr:spPr>
      <cdr:txBody xmlns:a="http://schemas.openxmlformats.org/drawingml/2006/main">
        <a:bodyPr vert="horz" wrap="square" lIns="45720" tIns="45720" rIns="45720" bIns="45720" rtlCol="0" anchor="t" anchorCtr="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zh-CN" sz="1050" b="1" dirty="0">
              <a:solidFill>
                <a:schemeClr val="tx1">
                  <a:lumMod val="65000"/>
                  <a:lumOff val="35000"/>
                </a:schemeClr>
              </a:solidFill>
              <a:latin typeface="微软雅黑" panose="020B0503020204020204" pitchFamily="34" charset="-122"/>
              <a:ea typeface="微软雅黑" panose="020B0503020204020204" pitchFamily="34" charset="-122"/>
            </a:rPr>
            <a:t> </a:t>
          </a:r>
          <a:r>
            <a:rPr lang="zh-CN" altLang="en-US" sz="1050" b="1" dirty="0">
              <a:solidFill>
                <a:schemeClr val="tx1">
                  <a:lumMod val="65000"/>
                  <a:lumOff val="35000"/>
                </a:schemeClr>
              </a:solidFill>
              <a:latin typeface="方正黑体_GBK" panose="03000509000000000000" pitchFamily="65" charset="-122"/>
              <a:ea typeface="方正黑体_GBK" panose="03000509000000000000" pitchFamily="65" charset="-122"/>
            </a:rPr>
            <a:t>同比增长</a:t>
          </a:r>
          <a:r>
            <a:rPr lang="en-US" altLang="zh-CN" sz="1050" b="1" dirty="0">
              <a:solidFill>
                <a:srgbClr val="FF0000"/>
              </a:solidFill>
              <a:latin typeface="方正黑体_GBK" panose="03000509000000000000" pitchFamily="65" charset="-122"/>
              <a:ea typeface="方正黑体_GBK" panose="03000509000000000000" pitchFamily="65" charset="-122"/>
            </a:rPr>
            <a:t>63.6%</a:t>
          </a:r>
          <a:endParaRPr lang="zh-CN" altLang="en-US" sz="1050" b="1" dirty="0">
            <a:solidFill>
              <a:srgbClr val="FF0000"/>
            </a:solidFill>
            <a:latin typeface="方正黑体_GBK" panose="03000509000000000000" pitchFamily="65" charset="-122"/>
            <a:ea typeface="方正黑体_GBK" panose="03000509000000000000" pitchFamily="65" charset="-122"/>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0.42855</cdr:x>
      <cdr:y>0.33778</cdr:y>
    </cdr:from>
    <cdr:to>
      <cdr:x>0.63837</cdr:x>
      <cdr:y>0.4486</cdr:y>
    </cdr:to>
    <cdr:pic xmlns:a="http://schemas.openxmlformats.org/drawingml/2006/main">
      <cdr:nvPicPr>
        <cdr:cNvPr id="2" name="图片 1"/>
        <cdr:cNvPicPr/>
      </cdr:nvPicPr>
      <cdr: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cdr:blipFill>
      <cdr:spPr>
        <a:xfrm rot="3175822">
          <a:off x="1951590" y="464142"/>
          <a:ext cx="245820" cy="815948"/>
        </a:xfrm>
        <a:prstGeom prst="rect">
          <a:avLst/>
        </a:prstGeom>
      </cdr:spPr>
    </cdr:pic>
  </cdr:relSizeAnchor>
  <cdr:relSizeAnchor xmlns:cdr="http://schemas.openxmlformats.org/drawingml/2006/chartDrawing">
    <cdr:from>
      <cdr:x>0.24074</cdr:x>
      <cdr:y>0.10833</cdr:y>
    </cdr:from>
    <cdr:to>
      <cdr:x>0.58782</cdr:x>
      <cdr:y>0.22627</cdr:y>
    </cdr:to>
    <cdr:sp>
      <cdr:nvSpPr>
        <cdr:cNvPr id="3" name="矩形 2"/>
        <cdr:cNvSpPr/>
      </cdr:nvSpPr>
      <cdr:spPr xmlns:a="http://schemas.openxmlformats.org/drawingml/2006/main">
        <a:xfrm xmlns:a="http://schemas.openxmlformats.org/drawingml/2006/main">
          <a:off x="936159" y="240280"/>
          <a:ext cx="1349719" cy="261610"/>
        </a:xfrm>
        <a:prstGeom xmlns:a="http://schemas.openxmlformats.org/drawingml/2006/main" prst="rect">
          <a:avLst/>
        </a:prstGeom>
        <a:noFill/>
      </cdr:spPr>
      <cdr:txBody xmlns:a="http://schemas.openxmlformats.org/drawingml/2006/main">
        <a:bodyPr vert="horz" wrap="square" lIns="45720" tIns="45720" rIns="45720" bIns="45720"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tx2"/>
              </a:solidFill>
              <a:latin typeface="方正黑体_GBK" panose="03000509000000000000" pitchFamily="65" charset="-122"/>
              <a:ea typeface="方正黑体_GBK" panose="03000509000000000000" pitchFamily="65" charset="-122"/>
            </a:rPr>
            <a:t> </a:t>
          </a:r>
          <a:r>
            <a:rPr lang="zh-CN" altLang="en-US" sz="1100" b="1" dirty="0">
              <a:solidFill>
                <a:schemeClr val="tx1">
                  <a:lumMod val="65000"/>
                  <a:lumOff val="35000"/>
                </a:schemeClr>
              </a:solidFill>
              <a:latin typeface="方正黑体_GBK" panose="03000509000000000000" pitchFamily="65" charset="-122"/>
              <a:ea typeface="方正黑体_GBK" panose="03000509000000000000" pitchFamily="65" charset="-122"/>
            </a:rPr>
            <a:t>同比增长</a:t>
          </a:r>
          <a:r>
            <a:rPr lang="en-US" altLang="zh-CN" sz="1100" b="1" dirty="0">
              <a:solidFill>
                <a:srgbClr val="FF0000"/>
              </a:solidFill>
              <a:latin typeface="方正黑体_GBK" panose="03000509000000000000" pitchFamily="65" charset="-122"/>
              <a:ea typeface="方正黑体_GBK" panose="03000509000000000000" pitchFamily="65" charset="-122"/>
            </a:rPr>
            <a:t>449.6%</a:t>
          </a:r>
          <a:endParaRPr lang="zh-CN" altLang="en-US" sz="1100" b="1" dirty="0">
            <a:solidFill>
              <a:srgbClr val="FF0000"/>
            </a:solidFill>
            <a:latin typeface="方正黑体_GBK" panose="03000509000000000000" pitchFamily="65" charset="-122"/>
            <a:ea typeface="方正黑体_GBK" panose="03000509000000000000" pitchFamily="65" charset="-122"/>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0.44175</cdr:x>
      <cdr:y>0.33778</cdr:y>
    </cdr:from>
    <cdr:to>
      <cdr:x>0.66395</cdr:x>
      <cdr:y>0.4486</cdr:y>
    </cdr:to>
    <cdr:pic xmlns:a="http://schemas.openxmlformats.org/drawingml/2006/main">
      <cdr:nvPicPr>
        <cdr:cNvPr id="2" name="图片 1"/>
        <cdr:cNvPicPr/>
      </cdr:nvPicPr>
      <cdr: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cdr:blipFill>
      <cdr:spPr>
        <a:xfrm rot="3036706">
          <a:off x="1907271" y="464141"/>
          <a:ext cx="245820" cy="815948"/>
        </a:xfrm>
        <a:prstGeom prst="rect">
          <a:avLst/>
        </a:prstGeom>
      </cdr:spPr>
    </cdr:pic>
  </cdr:relSizeAnchor>
  <cdr:relSizeAnchor xmlns:cdr="http://schemas.openxmlformats.org/drawingml/2006/chartDrawing">
    <cdr:from>
      <cdr:x>0.23306</cdr:x>
      <cdr:y>0.09739</cdr:y>
    </cdr:from>
    <cdr:to>
      <cdr:x>0.59559</cdr:x>
      <cdr:y>0.21534</cdr:y>
    </cdr:to>
    <cdr:sp>
      <cdr:nvSpPr>
        <cdr:cNvPr id="3" name="矩形 2"/>
        <cdr:cNvSpPr/>
      </cdr:nvSpPr>
      <cdr:spPr xmlns:a="http://schemas.openxmlformats.org/drawingml/2006/main">
        <a:xfrm xmlns:a="http://schemas.openxmlformats.org/drawingml/2006/main">
          <a:off x="855836" y="216024"/>
          <a:ext cx="1331287" cy="261610"/>
        </a:xfrm>
        <a:prstGeom xmlns:a="http://schemas.openxmlformats.org/drawingml/2006/main" prst="rect">
          <a:avLst/>
        </a:prstGeom>
        <a:noFill/>
      </cdr:spPr>
      <cdr:txBody xmlns:a="http://schemas.openxmlformats.org/drawingml/2006/main">
        <a:bodyPr vert="horz" wrap="square" lIns="45720" tIns="45720" rIns="45720" bIns="45720"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100" dirty="0">
              <a:solidFill>
                <a:schemeClr val="tx2"/>
              </a:solidFill>
              <a:latin typeface="方正黑体_GBK" panose="03000509000000000000" pitchFamily="65" charset="-122"/>
              <a:ea typeface="方正黑体_GBK" panose="03000509000000000000" pitchFamily="65" charset="-122"/>
            </a:rPr>
            <a:t> </a:t>
          </a:r>
          <a:r>
            <a:rPr lang="zh-CN" altLang="en-US" sz="1100" b="1" dirty="0">
              <a:solidFill>
                <a:schemeClr val="tx1">
                  <a:lumMod val="65000"/>
                  <a:lumOff val="35000"/>
                </a:schemeClr>
              </a:solidFill>
              <a:latin typeface="方正黑体_GBK" panose="03000509000000000000" pitchFamily="65" charset="-122"/>
              <a:ea typeface="方正黑体_GBK" panose="03000509000000000000" pitchFamily="65" charset="-122"/>
            </a:rPr>
            <a:t>同比增长</a:t>
          </a:r>
          <a:r>
            <a:rPr lang="en-US" altLang="zh-CN" sz="1100" b="1" dirty="0">
              <a:solidFill>
                <a:srgbClr val="FF0000"/>
              </a:solidFill>
              <a:latin typeface="方正黑体_GBK" panose="03000509000000000000" pitchFamily="65" charset="-122"/>
              <a:ea typeface="方正黑体_GBK" panose="03000509000000000000" pitchFamily="65" charset="-122"/>
            </a:rPr>
            <a:t>458.7%</a:t>
          </a:r>
          <a:endParaRPr lang="zh-CN" altLang="en-US" sz="1100" b="1" dirty="0">
            <a:solidFill>
              <a:srgbClr val="FF0000"/>
            </a:solidFill>
            <a:latin typeface="方正黑体_GBK" panose="03000509000000000000" pitchFamily="65" charset="-122"/>
            <a:ea typeface="方正黑体_GBK" panose="03000509000000000000" pitchFamily="65" charset="-122"/>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228BF4-A5E9-49CA-A6CD-16FDA6569D3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6AA19F-3D8A-48F2-9148-A17FCD1C4A8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7D8E374D-6E28-41D4-B529-E46F9BB5955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D9ECFF1-4CCC-4441-B291-527D02F0CE0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D9ECFF1-4CCC-4441-B291-527D02F0CE0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D9ECFF1-4CCC-4441-B291-527D02F0CE0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D9ECFF1-4CCC-4441-B291-527D02F0CE0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6" Type="http://schemas.openxmlformats.org/officeDocument/2006/relationships/tags" Target="../tags/tag15.xml"/><Relationship Id="rId15" Type="http://schemas.openxmlformats.org/officeDocument/2006/relationships/tags" Target="../tags/tag14.xml"/><Relationship Id="rId14" Type="http://schemas.openxmlformats.org/officeDocument/2006/relationships/tags" Target="../tags/tag13.xml"/><Relationship Id="rId13" Type="http://schemas.openxmlformats.org/officeDocument/2006/relationships/tags" Target="../tags/tag12.xml"/><Relationship Id="rId12" Type="http://schemas.openxmlformats.org/officeDocument/2006/relationships/tags" Target="../tags/tag11.xml"/><Relationship Id="rId11" Type="http://schemas.openxmlformats.org/officeDocument/2006/relationships/tags" Target="../tags/tag10.xml"/><Relationship Id="rId10" Type="http://schemas.openxmlformats.org/officeDocument/2006/relationships/tags" Target="../tags/tag9.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0" Type="http://schemas.openxmlformats.org/officeDocument/2006/relationships/tags" Target="../tags/tag24.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32.xml"/><Relationship Id="rId8" Type="http://schemas.openxmlformats.org/officeDocument/2006/relationships/tags" Target="../tags/tag31.xml"/><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2" Type="http://schemas.openxmlformats.org/officeDocument/2006/relationships/tags" Target="../tags/tag35.xml"/><Relationship Id="rId11" Type="http://schemas.openxmlformats.org/officeDocument/2006/relationships/tags" Target="../tags/tag34.xml"/><Relationship Id="rId10" Type="http://schemas.openxmlformats.org/officeDocument/2006/relationships/tags" Target="../tags/tag33.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43.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1" Type="http://schemas.openxmlformats.org/officeDocument/2006/relationships/tags" Target="../tags/tag45.xml"/><Relationship Id="rId10" Type="http://schemas.openxmlformats.org/officeDocument/2006/relationships/tags" Target="../tags/tag44.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3" Type="http://schemas.openxmlformats.org/officeDocument/2006/relationships/tags" Target="../tags/tag57.xml"/><Relationship Id="rId12" Type="http://schemas.openxmlformats.org/officeDocument/2006/relationships/tags" Target="../tags/tag56.xml"/><Relationship Id="rId11" Type="http://schemas.openxmlformats.org/officeDocument/2006/relationships/tags" Target="../tags/tag55.xml"/><Relationship Id="rId10" Type="http://schemas.openxmlformats.org/officeDocument/2006/relationships/tags" Target="../tags/tag54.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0" Type="http://schemas.openxmlformats.org/officeDocument/2006/relationships/tags" Target="../tags/tag9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107.xml"/><Relationship Id="rId8" Type="http://schemas.openxmlformats.org/officeDocument/2006/relationships/tags" Target="../tags/tag106.xml"/><Relationship Id="rId7" Type="http://schemas.openxmlformats.org/officeDocument/2006/relationships/tags" Target="../tags/tag105.xml"/><Relationship Id="rId6" Type="http://schemas.openxmlformats.org/officeDocument/2006/relationships/tags" Target="../tags/tag104.xml"/><Relationship Id="rId5" Type="http://schemas.openxmlformats.org/officeDocument/2006/relationships/tags" Target="../tags/tag103.xml"/><Relationship Id="rId4" Type="http://schemas.openxmlformats.org/officeDocument/2006/relationships/tags" Target="../tags/tag102.xml"/><Relationship Id="rId3" Type="http://schemas.openxmlformats.org/officeDocument/2006/relationships/tags" Target="../tags/tag101.xml"/><Relationship Id="rId2" Type="http://schemas.openxmlformats.org/officeDocument/2006/relationships/tags" Target="../tags/tag100.xml"/><Relationship Id="rId14" Type="http://schemas.openxmlformats.org/officeDocument/2006/relationships/tags" Target="../tags/tag112.xml"/><Relationship Id="rId13" Type="http://schemas.openxmlformats.org/officeDocument/2006/relationships/tags" Target="../tags/tag111.xml"/><Relationship Id="rId12" Type="http://schemas.openxmlformats.org/officeDocument/2006/relationships/tags" Target="../tags/tag110.xml"/><Relationship Id="rId11" Type="http://schemas.openxmlformats.org/officeDocument/2006/relationships/tags" Target="../tags/tag109.xml"/><Relationship Id="rId10" Type="http://schemas.openxmlformats.org/officeDocument/2006/relationships/tags" Target="../tags/tag108.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a:prstGeom prst="rect">
            <a:avLst/>
          </a:prstGeo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userDrawn="1">
  <p:cSld name="标题幻灯片">
    <p:spTree>
      <p:nvGrpSpPr>
        <p:cNvPr id="1" name=""/>
        <p:cNvGrpSpPr/>
        <p:nvPr/>
      </p:nvGrpSpPr>
      <p:grpSpPr>
        <a:xfrm>
          <a:off x="0" y="0"/>
          <a:ext cx="0" cy="0"/>
          <a:chOff x="0" y="0"/>
          <a:chExt cx="0" cy="0"/>
        </a:xfrm>
      </p:grpSpPr>
      <p:sp>
        <p:nvSpPr>
          <p:cNvPr id="4" name="任意多边形: 形状 3"/>
          <p:cNvSpPr/>
          <p:nvPr>
            <p:custDataLst>
              <p:tags r:id="rId2"/>
            </p:custDataLst>
          </p:nvPr>
        </p:nvSpPr>
        <p:spPr>
          <a:xfrm>
            <a:off x="9324975" y="587375"/>
            <a:ext cx="2647950" cy="1809750"/>
          </a:xfrm>
          <a:custGeom>
            <a:avLst/>
            <a:gdLst>
              <a:gd name="connsiteX0" fmla="*/ 2644775 w 2647950"/>
              <a:gd name="connsiteY0" fmla="*/ 1806575 h 1809750"/>
              <a:gd name="connsiteX1" fmla="*/ 701675 w 2647950"/>
              <a:gd name="connsiteY1" fmla="*/ 1666875 h 1809750"/>
              <a:gd name="connsiteX2" fmla="*/ 3175 w 2647950"/>
              <a:gd name="connsiteY2" fmla="*/ 3175 h 1809750"/>
            </a:gdLst>
            <a:ahLst/>
            <a:cxnLst>
              <a:cxn ang="0">
                <a:pos x="connsiteX0" y="connsiteY0"/>
              </a:cxn>
              <a:cxn ang="0">
                <a:pos x="connsiteX1" y="connsiteY1"/>
              </a:cxn>
              <a:cxn ang="0">
                <a:pos x="connsiteX2" y="connsiteY2"/>
              </a:cxn>
            </a:cxnLst>
            <a:rect l="l" t="t" r="r" b="b"/>
            <a:pathLst>
              <a:path w="2647950" h="1809750">
                <a:moveTo>
                  <a:pt x="2644775" y="1806575"/>
                </a:moveTo>
                <a:lnTo>
                  <a:pt x="701675" y="1666875"/>
                </a:lnTo>
                <a:lnTo>
                  <a:pt x="3175" y="3175"/>
                </a:lnTo>
                <a:close/>
              </a:path>
            </a:pathLst>
          </a:custGeom>
          <a:solidFill>
            <a:schemeClr val="accent1">
              <a:alpha val="80000"/>
            </a:schemeClr>
          </a:solidFill>
          <a:ln w="6350" cap="flat">
            <a:noFill/>
            <a:prstDash val="solid"/>
            <a:miter/>
          </a:ln>
        </p:spPr>
        <p:txBody>
          <a:bodyPr rtlCol="0" anchor="ctr"/>
          <a:lstStyle/>
          <a:p>
            <a:endParaRPr lang="zh-CN" altLang="en-US"/>
          </a:p>
        </p:txBody>
      </p:sp>
      <p:sp>
        <p:nvSpPr>
          <p:cNvPr id="5" name="任意多边形: 形状 4"/>
          <p:cNvSpPr/>
          <p:nvPr>
            <p:custDataLst>
              <p:tags r:id="rId3"/>
            </p:custDataLst>
          </p:nvPr>
        </p:nvSpPr>
        <p:spPr>
          <a:xfrm>
            <a:off x="9686925" y="4530725"/>
            <a:ext cx="2082800" cy="2108200"/>
          </a:xfrm>
          <a:custGeom>
            <a:avLst/>
            <a:gdLst>
              <a:gd name="connsiteX0" fmla="*/ 2079625 w 2082800"/>
              <a:gd name="connsiteY0" fmla="*/ 123825 h 2108200"/>
              <a:gd name="connsiteX1" fmla="*/ 885825 w 2082800"/>
              <a:gd name="connsiteY1" fmla="*/ 2105025 h 2108200"/>
              <a:gd name="connsiteX2" fmla="*/ 3175 w 2082800"/>
              <a:gd name="connsiteY2" fmla="*/ 3175 h 2108200"/>
            </a:gdLst>
            <a:ahLst/>
            <a:cxnLst>
              <a:cxn ang="0">
                <a:pos x="connsiteX0" y="connsiteY0"/>
              </a:cxn>
              <a:cxn ang="0">
                <a:pos x="connsiteX1" y="connsiteY1"/>
              </a:cxn>
              <a:cxn ang="0">
                <a:pos x="connsiteX2" y="connsiteY2"/>
              </a:cxn>
            </a:cxnLst>
            <a:rect l="l" t="t" r="r" b="b"/>
            <a:pathLst>
              <a:path w="2082800" h="2108200">
                <a:moveTo>
                  <a:pt x="2079625" y="123825"/>
                </a:moveTo>
                <a:lnTo>
                  <a:pt x="885825" y="2105025"/>
                </a:lnTo>
                <a:lnTo>
                  <a:pt x="3175" y="3175"/>
                </a:lnTo>
                <a:close/>
              </a:path>
            </a:pathLst>
          </a:custGeom>
          <a:solidFill>
            <a:schemeClr val="accent1">
              <a:alpha val="80000"/>
            </a:schemeClr>
          </a:solidFill>
          <a:ln w="6350" cap="flat">
            <a:noFill/>
            <a:prstDash val="solid"/>
            <a:miter/>
          </a:ln>
        </p:spPr>
        <p:txBody>
          <a:bodyPr rtlCol="0" anchor="ctr"/>
          <a:lstStyle/>
          <a:p>
            <a:endParaRPr lang="zh-CN" altLang="en-US"/>
          </a:p>
        </p:txBody>
      </p:sp>
      <p:sp>
        <p:nvSpPr>
          <p:cNvPr id="6" name="任意多边形: 形状 5"/>
          <p:cNvSpPr/>
          <p:nvPr>
            <p:custDataLst>
              <p:tags r:id="rId4"/>
            </p:custDataLst>
          </p:nvPr>
        </p:nvSpPr>
        <p:spPr>
          <a:xfrm>
            <a:off x="9197975" y="4321175"/>
            <a:ext cx="2997200" cy="2540000"/>
          </a:xfrm>
          <a:custGeom>
            <a:avLst/>
            <a:gdLst>
              <a:gd name="connsiteX0" fmla="*/ 2994025 w 2997200"/>
              <a:gd name="connsiteY0" fmla="*/ 2536825 h 2540000"/>
              <a:gd name="connsiteX1" fmla="*/ 3175 w 2997200"/>
              <a:gd name="connsiteY1" fmla="*/ 2536825 h 2540000"/>
              <a:gd name="connsiteX2" fmla="*/ 2994025 w 2997200"/>
              <a:gd name="connsiteY2" fmla="*/ 3175 h 2540000"/>
            </a:gdLst>
            <a:ahLst/>
            <a:cxnLst>
              <a:cxn ang="0">
                <a:pos x="connsiteX0" y="connsiteY0"/>
              </a:cxn>
              <a:cxn ang="0">
                <a:pos x="connsiteX1" y="connsiteY1"/>
              </a:cxn>
              <a:cxn ang="0">
                <a:pos x="connsiteX2" y="connsiteY2"/>
              </a:cxn>
            </a:cxnLst>
            <a:rect l="l" t="t" r="r" b="b"/>
            <a:pathLst>
              <a:path w="2997200" h="2540000">
                <a:moveTo>
                  <a:pt x="2994025" y="2536825"/>
                </a:moveTo>
                <a:lnTo>
                  <a:pt x="3175" y="2536825"/>
                </a:lnTo>
                <a:lnTo>
                  <a:pt x="2994025" y="3175"/>
                </a:lnTo>
                <a:close/>
              </a:path>
            </a:pathLst>
          </a:custGeom>
          <a:solidFill>
            <a:schemeClr val="accent2">
              <a:alpha val="80000"/>
            </a:schemeClr>
          </a:solidFill>
          <a:ln w="6350" cap="flat">
            <a:noFill/>
            <a:prstDash val="solid"/>
            <a:miter/>
          </a:ln>
        </p:spPr>
        <p:txBody>
          <a:bodyPr rtlCol="0" anchor="ctr"/>
          <a:lstStyle/>
          <a:p>
            <a:endParaRPr lang="zh-CN" altLang="en-US"/>
          </a:p>
        </p:txBody>
      </p:sp>
      <p:sp>
        <p:nvSpPr>
          <p:cNvPr id="7" name="任意多边形: 形状 6"/>
          <p:cNvSpPr/>
          <p:nvPr>
            <p:custDataLst>
              <p:tags r:id="rId5"/>
            </p:custDataLst>
          </p:nvPr>
        </p:nvSpPr>
        <p:spPr>
          <a:xfrm>
            <a:off x="-3175" y="407670"/>
            <a:ext cx="1955800" cy="1987550"/>
          </a:xfrm>
          <a:custGeom>
            <a:avLst/>
            <a:gdLst>
              <a:gd name="connsiteX0" fmla="*/ 3175 w 1955800"/>
              <a:gd name="connsiteY0" fmla="*/ 1985645 h 1987550"/>
              <a:gd name="connsiteX1" fmla="*/ 1952625 w 1955800"/>
              <a:gd name="connsiteY1" fmla="*/ 1236980 h 1987550"/>
              <a:gd name="connsiteX2" fmla="*/ 1115695 w 1955800"/>
              <a:gd name="connsiteY2" fmla="*/ 3175 h 1987550"/>
              <a:gd name="connsiteX3" fmla="*/ 3175 w 1955800"/>
              <a:gd name="connsiteY3" fmla="*/ 657860 h 1987550"/>
            </a:gdLst>
            <a:ahLst/>
            <a:cxnLst>
              <a:cxn ang="0">
                <a:pos x="connsiteX0" y="connsiteY0"/>
              </a:cxn>
              <a:cxn ang="0">
                <a:pos x="connsiteX1" y="connsiteY1"/>
              </a:cxn>
              <a:cxn ang="0">
                <a:pos x="connsiteX2" y="connsiteY2"/>
              </a:cxn>
              <a:cxn ang="0">
                <a:pos x="connsiteX3" y="connsiteY3"/>
              </a:cxn>
            </a:cxnLst>
            <a:rect l="l" t="t" r="r" b="b"/>
            <a:pathLst>
              <a:path w="1955800" h="1987550">
                <a:moveTo>
                  <a:pt x="3175" y="1985645"/>
                </a:moveTo>
                <a:lnTo>
                  <a:pt x="1952625" y="1236980"/>
                </a:lnTo>
                <a:lnTo>
                  <a:pt x="1115695" y="3175"/>
                </a:lnTo>
                <a:lnTo>
                  <a:pt x="3175" y="657860"/>
                </a:lnTo>
                <a:close/>
              </a:path>
            </a:pathLst>
          </a:custGeom>
          <a:solidFill>
            <a:schemeClr val="accent1">
              <a:lumMod val="60000"/>
              <a:lumOff val="40000"/>
              <a:alpha val="39000"/>
            </a:schemeClr>
          </a:solidFill>
          <a:ln w="6350" cap="flat">
            <a:noFill/>
            <a:prstDash val="solid"/>
            <a:miter/>
          </a:ln>
        </p:spPr>
        <p:txBody>
          <a:bodyPr rtlCol="0" anchor="ctr"/>
          <a:lstStyle/>
          <a:p>
            <a:endParaRPr lang="zh-CN" altLang="en-US"/>
          </a:p>
        </p:txBody>
      </p:sp>
      <p:sp>
        <p:nvSpPr>
          <p:cNvPr id="8" name="任意多边形: 形状 7"/>
          <p:cNvSpPr/>
          <p:nvPr>
            <p:custDataLst>
              <p:tags r:id="rId6"/>
            </p:custDataLst>
          </p:nvPr>
        </p:nvSpPr>
        <p:spPr>
          <a:xfrm>
            <a:off x="-3175" y="-3175"/>
            <a:ext cx="1816100" cy="1066800"/>
          </a:xfrm>
          <a:custGeom>
            <a:avLst/>
            <a:gdLst>
              <a:gd name="connsiteX0" fmla="*/ 836930 w 1816100"/>
              <a:gd name="connsiteY0" fmla="*/ 3175 h 1066800"/>
              <a:gd name="connsiteX1" fmla="*/ 99060 w 1816100"/>
              <a:gd name="connsiteY1" fmla="*/ 3175 h 1066800"/>
              <a:gd name="connsiteX2" fmla="*/ 3175 w 1816100"/>
              <a:gd name="connsiteY2" fmla="*/ 3175 h 1066800"/>
              <a:gd name="connsiteX3" fmla="*/ 3175 w 1816100"/>
              <a:gd name="connsiteY3" fmla="*/ 546735 h 1066800"/>
              <a:gd name="connsiteX4" fmla="*/ 3175 w 1816100"/>
              <a:gd name="connsiteY4" fmla="*/ 1068705 h 1066800"/>
              <a:gd name="connsiteX5" fmla="*/ 1115695 w 1816100"/>
              <a:gd name="connsiteY5" fmla="*/ 414020 h 1066800"/>
              <a:gd name="connsiteX6" fmla="*/ 1812925 w 1816100"/>
              <a:gd name="connsiteY6" fmla="*/ 3175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100" h="1066800">
                <a:moveTo>
                  <a:pt x="836930" y="3175"/>
                </a:moveTo>
                <a:lnTo>
                  <a:pt x="99060" y="3175"/>
                </a:lnTo>
                <a:lnTo>
                  <a:pt x="3175" y="3175"/>
                </a:lnTo>
                <a:lnTo>
                  <a:pt x="3175" y="546735"/>
                </a:lnTo>
                <a:lnTo>
                  <a:pt x="3175" y="1068705"/>
                </a:lnTo>
                <a:lnTo>
                  <a:pt x="1115695" y="414020"/>
                </a:lnTo>
                <a:lnTo>
                  <a:pt x="1812925" y="3175"/>
                </a:lnTo>
                <a:close/>
              </a:path>
            </a:pathLst>
          </a:custGeom>
          <a:solidFill>
            <a:schemeClr val="accent1"/>
          </a:solidFill>
          <a:ln w="6350" cap="flat">
            <a:noFill/>
            <a:prstDash val="solid"/>
            <a:miter/>
          </a:ln>
        </p:spPr>
        <p:txBody>
          <a:bodyPr rtlCol="0" anchor="ctr"/>
          <a:lstStyle/>
          <a:p>
            <a:endParaRPr lang="zh-CN" altLang="en-US"/>
          </a:p>
        </p:txBody>
      </p:sp>
      <p:sp>
        <p:nvSpPr>
          <p:cNvPr id="9" name="任意多边形: 形状 8"/>
          <p:cNvSpPr/>
          <p:nvPr>
            <p:custDataLst>
              <p:tags r:id="rId7"/>
            </p:custDataLst>
          </p:nvPr>
        </p:nvSpPr>
        <p:spPr>
          <a:xfrm>
            <a:off x="7755890" y="4530725"/>
            <a:ext cx="1911350" cy="2330450"/>
          </a:xfrm>
          <a:custGeom>
            <a:avLst/>
            <a:gdLst>
              <a:gd name="connsiteX0" fmla="*/ 328295 w 1911350"/>
              <a:gd name="connsiteY0" fmla="*/ 2327275 h 2330450"/>
              <a:gd name="connsiteX1" fmla="*/ 1910715 w 1911350"/>
              <a:gd name="connsiteY1" fmla="*/ 2327275 h 2330450"/>
              <a:gd name="connsiteX2" fmla="*/ 334010 w 1911350"/>
              <a:gd name="connsiteY2" fmla="*/ 3175 h 2330450"/>
              <a:gd name="connsiteX3" fmla="*/ 3175 w 1911350"/>
              <a:gd name="connsiteY3" fmla="*/ 1880870 h 2330450"/>
              <a:gd name="connsiteX4" fmla="*/ 797560 w 1911350"/>
              <a:gd name="connsiteY4" fmla="*/ 1927225 h 2330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350" h="2330450">
                <a:moveTo>
                  <a:pt x="328295" y="2327275"/>
                </a:moveTo>
                <a:lnTo>
                  <a:pt x="1910715" y="2327275"/>
                </a:lnTo>
                <a:lnTo>
                  <a:pt x="334010" y="3175"/>
                </a:lnTo>
                <a:lnTo>
                  <a:pt x="3175" y="1880870"/>
                </a:lnTo>
                <a:lnTo>
                  <a:pt x="797560" y="1927225"/>
                </a:lnTo>
                <a:close/>
              </a:path>
            </a:pathLst>
          </a:custGeom>
          <a:solidFill>
            <a:schemeClr val="accent1">
              <a:lumMod val="60000"/>
              <a:lumOff val="40000"/>
              <a:alpha val="39000"/>
            </a:schemeClr>
          </a:solidFill>
          <a:ln w="6350" cap="flat">
            <a:noFill/>
            <a:prstDash val="solid"/>
            <a:miter/>
          </a:ln>
        </p:spPr>
        <p:txBody>
          <a:bodyPr rtlCol="0" anchor="ctr"/>
          <a:lstStyle/>
          <a:p>
            <a:endParaRPr lang="zh-CN" altLang="en-US"/>
          </a:p>
        </p:txBody>
      </p:sp>
      <p:sp>
        <p:nvSpPr>
          <p:cNvPr id="10" name="任意多边形: 形状 9"/>
          <p:cNvSpPr/>
          <p:nvPr>
            <p:custDataLst>
              <p:tags r:id="rId8"/>
            </p:custDataLst>
          </p:nvPr>
        </p:nvSpPr>
        <p:spPr>
          <a:xfrm>
            <a:off x="6412230" y="6334125"/>
            <a:ext cx="2139950" cy="527050"/>
          </a:xfrm>
          <a:custGeom>
            <a:avLst/>
            <a:gdLst>
              <a:gd name="connsiteX0" fmla="*/ 1346835 w 2139950"/>
              <a:gd name="connsiteY0" fmla="*/ 77470 h 527050"/>
              <a:gd name="connsiteX1" fmla="*/ 64770 w 2139950"/>
              <a:gd name="connsiteY1" fmla="*/ 3175 h 527050"/>
              <a:gd name="connsiteX2" fmla="*/ 3175 w 2139950"/>
              <a:gd name="connsiteY2" fmla="*/ 523875 h 527050"/>
              <a:gd name="connsiteX3" fmla="*/ 1268730 w 2139950"/>
              <a:gd name="connsiteY3" fmla="*/ 523875 h 527050"/>
              <a:gd name="connsiteX4" fmla="*/ 1671955 w 2139950"/>
              <a:gd name="connsiteY4" fmla="*/ 523875 h 527050"/>
              <a:gd name="connsiteX5" fmla="*/ 2141220 w 2139950"/>
              <a:gd name="connsiteY5" fmla="*/ 123825 h 52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9950" h="527050">
                <a:moveTo>
                  <a:pt x="1346835" y="77470"/>
                </a:moveTo>
                <a:lnTo>
                  <a:pt x="64770" y="3175"/>
                </a:lnTo>
                <a:lnTo>
                  <a:pt x="3175" y="523875"/>
                </a:lnTo>
                <a:lnTo>
                  <a:pt x="1268730" y="523875"/>
                </a:lnTo>
                <a:lnTo>
                  <a:pt x="1671955" y="523875"/>
                </a:lnTo>
                <a:lnTo>
                  <a:pt x="2141220" y="123825"/>
                </a:lnTo>
                <a:close/>
              </a:path>
            </a:pathLst>
          </a:custGeom>
          <a:solidFill>
            <a:schemeClr val="accent1">
              <a:alpha val="80000"/>
            </a:schemeClr>
          </a:solidFill>
          <a:ln w="6350" cap="flat">
            <a:noFill/>
            <a:prstDash val="solid"/>
            <a:miter/>
          </a:ln>
        </p:spPr>
        <p:txBody>
          <a:bodyPr rtlCol="0" anchor="ctr"/>
          <a:lstStyle/>
          <a:p>
            <a:endParaRPr lang="zh-CN" altLang="en-US"/>
          </a:p>
        </p:txBody>
      </p:sp>
      <p:sp>
        <p:nvSpPr>
          <p:cNvPr id="11" name="任意多边形: 形状 10"/>
          <p:cNvSpPr/>
          <p:nvPr>
            <p:custDataLst>
              <p:tags r:id="rId9"/>
            </p:custDataLst>
          </p:nvPr>
        </p:nvSpPr>
        <p:spPr>
          <a:xfrm>
            <a:off x="10302875" y="-3175"/>
            <a:ext cx="1892300" cy="2940050"/>
          </a:xfrm>
          <a:custGeom>
            <a:avLst/>
            <a:gdLst>
              <a:gd name="connsiteX0" fmla="*/ 910590 w 1892300"/>
              <a:gd name="connsiteY0" fmla="*/ 3175 h 2940050"/>
              <a:gd name="connsiteX1" fmla="*/ 519430 w 1892300"/>
              <a:gd name="connsiteY1" fmla="*/ 3175 h 2940050"/>
              <a:gd name="connsiteX2" fmla="*/ 3175 w 1892300"/>
              <a:gd name="connsiteY2" fmla="*/ 2936875 h 2940050"/>
              <a:gd name="connsiteX3" fmla="*/ 1889125 w 1892300"/>
              <a:gd name="connsiteY3" fmla="*/ 2212975 h 2940050"/>
              <a:gd name="connsiteX4" fmla="*/ 1889125 w 1892300"/>
              <a:gd name="connsiteY4" fmla="*/ 1445895 h 29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2940050">
                <a:moveTo>
                  <a:pt x="910590" y="3175"/>
                </a:moveTo>
                <a:lnTo>
                  <a:pt x="519430" y="3175"/>
                </a:lnTo>
                <a:lnTo>
                  <a:pt x="3175" y="2936875"/>
                </a:lnTo>
                <a:lnTo>
                  <a:pt x="1889125" y="2212975"/>
                </a:lnTo>
                <a:lnTo>
                  <a:pt x="1889125" y="1445895"/>
                </a:lnTo>
                <a:close/>
              </a:path>
            </a:pathLst>
          </a:custGeom>
          <a:solidFill>
            <a:schemeClr val="accent1">
              <a:lumMod val="60000"/>
              <a:lumOff val="40000"/>
              <a:alpha val="39000"/>
            </a:schemeClr>
          </a:solidFill>
          <a:ln w="6350" cap="flat">
            <a:noFill/>
            <a:prstDash val="solid"/>
            <a:miter/>
          </a:ln>
        </p:spPr>
        <p:txBody>
          <a:bodyPr rtlCol="0" anchor="ctr"/>
          <a:lstStyle/>
          <a:p>
            <a:endParaRPr lang="zh-CN" altLang="en-US"/>
          </a:p>
        </p:txBody>
      </p:sp>
      <p:sp>
        <p:nvSpPr>
          <p:cNvPr id="9801" name="副标题 2"/>
          <p:cNvSpPr>
            <a:spLocks noGrp="1"/>
          </p:cNvSpPr>
          <p:nvPr>
            <p:ph type="subTitle" idx="1" hasCustomPrompt="1"/>
            <p:custDataLst>
              <p:tags r:id="rId10"/>
            </p:custDataLst>
          </p:nvPr>
        </p:nvSpPr>
        <p:spPr>
          <a:xfrm>
            <a:off x="2299949" y="3080658"/>
            <a:ext cx="6422977" cy="916576"/>
          </a:xfrm>
        </p:spPr>
        <p:txBody>
          <a:bodyPr anchor="t">
            <a:normAutofit/>
          </a:bodyPr>
          <a:lstStyle>
            <a:lvl1pPr marL="0" indent="0" algn="l">
              <a:buNone/>
              <a:defRPr sz="3600" baseline="0">
                <a:solidFill>
                  <a:schemeClr val="tx1">
                    <a:lumMod val="85000"/>
                    <a:lumOff val="15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en-US" dirty="0"/>
          </a:p>
        </p:txBody>
      </p:sp>
      <p:sp>
        <p:nvSpPr>
          <p:cNvPr id="9802" name="标题 1"/>
          <p:cNvSpPr>
            <a:spLocks noGrp="1"/>
          </p:cNvSpPr>
          <p:nvPr>
            <p:ph type="ctrTitle" hasCustomPrompt="1"/>
            <p:custDataLst>
              <p:tags r:id="rId11"/>
            </p:custDataLst>
          </p:nvPr>
        </p:nvSpPr>
        <p:spPr>
          <a:xfrm>
            <a:off x="2299949" y="1532709"/>
            <a:ext cx="6422977" cy="1495696"/>
          </a:xfrm>
        </p:spPr>
        <p:txBody>
          <a:bodyPr anchor="b">
            <a:normAutofit/>
          </a:bodyPr>
          <a:lstStyle>
            <a:lvl1pPr algn="l">
              <a:defRPr sz="4800" baseline="0">
                <a:solidFill>
                  <a:schemeClr val="accent1"/>
                </a:solidFill>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12" name="文本占位符 13"/>
          <p:cNvSpPr>
            <a:spLocks noGrp="1"/>
          </p:cNvSpPr>
          <p:nvPr>
            <p:ph type="body" sz="quarter" idx="10" hasCustomPrompt="1"/>
            <p:custDataLst>
              <p:tags r:id="rId12"/>
            </p:custDataLst>
          </p:nvPr>
        </p:nvSpPr>
        <p:spPr>
          <a:xfrm>
            <a:off x="2299949" y="4204426"/>
            <a:ext cx="1800000" cy="450000"/>
          </a:xfrm>
        </p:spPr>
        <p:txBody>
          <a:bodyPr vert="horz" anchor="ctr">
            <a:normAutofit/>
          </a:bodyPr>
          <a:lstStyle>
            <a:lvl1pPr marL="0" indent="0" algn="l">
              <a:buNone/>
              <a:defRPr sz="2000" b="0" baseline="0">
                <a:solidFill>
                  <a:schemeClr val="tx1">
                    <a:lumMod val="85000"/>
                    <a:lumOff val="15000"/>
                  </a:schemeClr>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endParaRPr lang="en-US" altLang="zh-CN" dirty="0"/>
          </a:p>
        </p:txBody>
      </p:sp>
      <p:sp>
        <p:nvSpPr>
          <p:cNvPr id="13" name="文本占位符 13"/>
          <p:cNvSpPr>
            <a:spLocks noGrp="1"/>
          </p:cNvSpPr>
          <p:nvPr>
            <p:ph type="body" sz="quarter" idx="11" hasCustomPrompt="1"/>
            <p:custDataLst>
              <p:tags r:id="rId13"/>
            </p:custDataLst>
          </p:nvPr>
        </p:nvSpPr>
        <p:spPr>
          <a:xfrm>
            <a:off x="2299949" y="4724278"/>
            <a:ext cx="1800000" cy="450000"/>
          </a:xfrm>
        </p:spPr>
        <p:txBody>
          <a:bodyPr vert="horz" anchor="ctr">
            <a:normAutofit/>
          </a:bodyPr>
          <a:lstStyle>
            <a:lvl1pPr marL="0" indent="0" algn="l">
              <a:buNone/>
              <a:defRPr sz="2000" b="0" baseline="0">
                <a:solidFill>
                  <a:schemeClr val="tx1">
                    <a:lumMod val="85000"/>
                    <a:lumOff val="15000"/>
                  </a:schemeClr>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zh-CN" altLang="en-US" dirty="0"/>
              <a:t>编辑文本</a:t>
            </a:r>
            <a:endParaRPr lang="zh-CN" altLang="en-US" dirty="0"/>
          </a:p>
        </p:txBody>
      </p:sp>
      <p:sp>
        <p:nvSpPr>
          <p:cNvPr id="2" name="日期占位符 1"/>
          <p:cNvSpPr>
            <a:spLocks noGrp="1"/>
          </p:cNvSpPr>
          <p:nvPr>
            <p:ph type="dt" sz="half" idx="12"/>
            <p:custDataLst>
              <p:tags r:id="rId14"/>
            </p:custDataLst>
          </p:nvPr>
        </p:nvSpPr>
        <p:spPr/>
        <p:txBody>
          <a:bodyPr/>
          <a:lstStyle/>
          <a:p>
            <a:fld id="{760FBDFE-C587-4B4C-A407-44438C67B59E}" type="datetimeFigureOut">
              <a:rPr lang="zh-CN" altLang="en-US" smtClean="0"/>
            </a:fld>
            <a:endParaRPr lang="zh-CN" altLang="en-US" dirty="0"/>
          </a:p>
        </p:txBody>
      </p:sp>
      <p:sp>
        <p:nvSpPr>
          <p:cNvPr id="3" name="页脚占位符 2"/>
          <p:cNvSpPr>
            <a:spLocks noGrp="1"/>
          </p:cNvSpPr>
          <p:nvPr>
            <p:ph type="ftr" sz="quarter" idx="13"/>
            <p:custDataLst>
              <p:tags r:id="rId15"/>
            </p:custDataLst>
          </p:nvPr>
        </p:nvSpPr>
        <p:spPr/>
        <p:txBody>
          <a:bodyPr/>
          <a:lstStyle/>
          <a:p>
            <a:endParaRPr lang="zh-CN" altLang="en-US" dirty="0"/>
          </a:p>
        </p:txBody>
      </p:sp>
      <p:sp>
        <p:nvSpPr>
          <p:cNvPr id="15" name="灯片编号占位符 14"/>
          <p:cNvSpPr>
            <a:spLocks noGrp="1"/>
          </p:cNvSpPr>
          <p:nvPr>
            <p:ph type="sldNum" sz="quarter" idx="14"/>
            <p:custDataLst>
              <p:tags r:id="rId16"/>
            </p:custDataLst>
          </p:nvPr>
        </p:nvSpPr>
        <p:spPr/>
        <p:txBody>
          <a:bodyPr/>
          <a:lstStyle/>
          <a:p>
            <a:fld id="{49AE70B2-8BF9-45C0-BB95-33D1B9D3A854}" type="slidenum">
              <a:rPr lang="zh-CN" altLang="en-US" smtClean="0"/>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5" name="任意多边形: 形状 14"/>
          <p:cNvSpPr/>
          <p:nvPr>
            <p:custDataLst>
              <p:tags r:id="rId2"/>
            </p:custDataLst>
          </p:nvPr>
        </p:nvSpPr>
        <p:spPr>
          <a:xfrm>
            <a:off x="10551064" y="5333609"/>
            <a:ext cx="1365235" cy="1381884"/>
          </a:xfrm>
          <a:custGeom>
            <a:avLst/>
            <a:gdLst>
              <a:gd name="connsiteX0" fmla="*/ 2079625 w 2082800"/>
              <a:gd name="connsiteY0" fmla="*/ 123825 h 2108200"/>
              <a:gd name="connsiteX1" fmla="*/ 885825 w 2082800"/>
              <a:gd name="connsiteY1" fmla="*/ 2105025 h 2108200"/>
              <a:gd name="connsiteX2" fmla="*/ 3175 w 2082800"/>
              <a:gd name="connsiteY2" fmla="*/ 3175 h 2108200"/>
            </a:gdLst>
            <a:ahLst/>
            <a:cxnLst>
              <a:cxn ang="0">
                <a:pos x="connsiteX0" y="connsiteY0"/>
              </a:cxn>
              <a:cxn ang="0">
                <a:pos x="connsiteX1" y="connsiteY1"/>
              </a:cxn>
              <a:cxn ang="0">
                <a:pos x="connsiteX2" y="connsiteY2"/>
              </a:cxn>
            </a:cxnLst>
            <a:rect l="l" t="t" r="r" b="b"/>
            <a:pathLst>
              <a:path w="2082800" h="2108200">
                <a:moveTo>
                  <a:pt x="2079625" y="123825"/>
                </a:moveTo>
                <a:lnTo>
                  <a:pt x="885825" y="2105025"/>
                </a:lnTo>
                <a:lnTo>
                  <a:pt x="3175" y="3175"/>
                </a:lnTo>
                <a:close/>
              </a:path>
            </a:pathLst>
          </a:custGeom>
          <a:solidFill>
            <a:schemeClr val="accent1">
              <a:alpha val="80000"/>
            </a:schemeClr>
          </a:solidFill>
          <a:ln w="6350" cap="flat">
            <a:noFill/>
            <a:prstDash val="solid"/>
            <a:miter/>
          </a:ln>
        </p:spPr>
        <p:txBody>
          <a:bodyPr rtlCol="0" anchor="ctr"/>
          <a:lstStyle/>
          <a:p>
            <a:endParaRPr lang="zh-CN" altLang="en-US"/>
          </a:p>
        </p:txBody>
      </p:sp>
      <p:sp>
        <p:nvSpPr>
          <p:cNvPr id="16" name="任意多边形: 形状 15"/>
          <p:cNvSpPr/>
          <p:nvPr>
            <p:custDataLst>
              <p:tags r:id="rId3"/>
            </p:custDataLst>
          </p:nvPr>
        </p:nvSpPr>
        <p:spPr>
          <a:xfrm>
            <a:off x="10230567" y="5196253"/>
            <a:ext cx="1964607" cy="1664921"/>
          </a:xfrm>
          <a:custGeom>
            <a:avLst/>
            <a:gdLst>
              <a:gd name="connsiteX0" fmla="*/ 2994025 w 2997200"/>
              <a:gd name="connsiteY0" fmla="*/ 2536825 h 2540000"/>
              <a:gd name="connsiteX1" fmla="*/ 3175 w 2997200"/>
              <a:gd name="connsiteY1" fmla="*/ 2536825 h 2540000"/>
              <a:gd name="connsiteX2" fmla="*/ 2994025 w 2997200"/>
              <a:gd name="connsiteY2" fmla="*/ 3175 h 2540000"/>
            </a:gdLst>
            <a:ahLst/>
            <a:cxnLst>
              <a:cxn ang="0">
                <a:pos x="connsiteX0" y="connsiteY0"/>
              </a:cxn>
              <a:cxn ang="0">
                <a:pos x="connsiteX1" y="connsiteY1"/>
              </a:cxn>
              <a:cxn ang="0">
                <a:pos x="connsiteX2" y="connsiteY2"/>
              </a:cxn>
            </a:cxnLst>
            <a:rect l="l" t="t" r="r" b="b"/>
            <a:pathLst>
              <a:path w="2997200" h="2540000">
                <a:moveTo>
                  <a:pt x="2994025" y="2536825"/>
                </a:moveTo>
                <a:lnTo>
                  <a:pt x="3175" y="2536825"/>
                </a:lnTo>
                <a:lnTo>
                  <a:pt x="2994025" y="3175"/>
                </a:lnTo>
                <a:close/>
              </a:path>
            </a:pathLst>
          </a:custGeom>
          <a:solidFill>
            <a:schemeClr val="accent2">
              <a:alpha val="80000"/>
            </a:schemeClr>
          </a:solidFill>
          <a:ln w="6350" cap="flat">
            <a:noFill/>
            <a:prstDash val="solid"/>
            <a:miter/>
          </a:ln>
        </p:spPr>
        <p:txBody>
          <a:bodyPr rtlCol="0" anchor="ctr"/>
          <a:lstStyle/>
          <a:p>
            <a:endParaRPr lang="zh-CN" altLang="en-US"/>
          </a:p>
        </p:txBody>
      </p:sp>
      <p:sp>
        <p:nvSpPr>
          <p:cNvPr id="17" name="任意多边形: 形状 16"/>
          <p:cNvSpPr/>
          <p:nvPr>
            <p:custDataLst>
              <p:tags r:id="rId4"/>
            </p:custDataLst>
          </p:nvPr>
        </p:nvSpPr>
        <p:spPr>
          <a:xfrm>
            <a:off x="-3175" y="407670"/>
            <a:ext cx="1955800" cy="1987550"/>
          </a:xfrm>
          <a:custGeom>
            <a:avLst/>
            <a:gdLst>
              <a:gd name="connsiteX0" fmla="*/ 3175 w 1955800"/>
              <a:gd name="connsiteY0" fmla="*/ 1985645 h 1987550"/>
              <a:gd name="connsiteX1" fmla="*/ 1952625 w 1955800"/>
              <a:gd name="connsiteY1" fmla="*/ 1236980 h 1987550"/>
              <a:gd name="connsiteX2" fmla="*/ 1115695 w 1955800"/>
              <a:gd name="connsiteY2" fmla="*/ 3175 h 1987550"/>
              <a:gd name="connsiteX3" fmla="*/ 3175 w 1955800"/>
              <a:gd name="connsiteY3" fmla="*/ 657860 h 1987550"/>
            </a:gdLst>
            <a:ahLst/>
            <a:cxnLst>
              <a:cxn ang="0">
                <a:pos x="connsiteX0" y="connsiteY0"/>
              </a:cxn>
              <a:cxn ang="0">
                <a:pos x="connsiteX1" y="connsiteY1"/>
              </a:cxn>
              <a:cxn ang="0">
                <a:pos x="connsiteX2" y="connsiteY2"/>
              </a:cxn>
              <a:cxn ang="0">
                <a:pos x="connsiteX3" y="connsiteY3"/>
              </a:cxn>
            </a:cxnLst>
            <a:rect l="l" t="t" r="r" b="b"/>
            <a:pathLst>
              <a:path w="1955800" h="1987550">
                <a:moveTo>
                  <a:pt x="3175" y="1985645"/>
                </a:moveTo>
                <a:lnTo>
                  <a:pt x="1952625" y="1236980"/>
                </a:lnTo>
                <a:lnTo>
                  <a:pt x="1115695" y="3175"/>
                </a:lnTo>
                <a:lnTo>
                  <a:pt x="3175" y="657860"/>
                </a:lnTo>
                <a:close/>
              </a:path>
            </a:pathLst>
          </a:custGeom>
          <a:solidFill>
            <a:schemeClr val="accent1">
              <a:lumMod val="60000"/>
              <a:lumOff val="40000"/>
              <a:alpha val="39000"/>
            </a:schemeClr>
          </a:solidFill>
          <a:ln w="6350" cap="flat">
            <a:noFill/>
            <a:prstDash val="solid"/>
            <a:miter/>
          </a:ln>
        </p:spPr>
        <p:txBody>
          <a:bodyPr rtlCol="0" anchor="ctr"/>
          <a:lstStyle/>
          <a:p>
            <a:endParaRPr lang="zh-CN" altLang="en-US"/>
          </a:p>
        </p:txBody>
      </p:sp>
      <p:sp>
        <p:nvSpPr>
          <p:cNvPr id="18" name="任意多边形: 形状 17"/>
          <p:cNvSpPr/>
          <p:nvPr>
            <p:custDataLst>
              <p:tags r:id="rId5"/>
            </p:custDataLst>
          </p:nvPr>
        </p:nvSpPr>
        <p:spPr>
          <a:xfrm>
            <a:off x="-3175" y="-3175"/>
            <a:ext cx="1816100" cy="1066800"/>
          </a:xfrm>
          <a:custGeom>
            <a:avLst/>
            <a:gdLst>
              <a:gd name="connsiteX0" fmla="*/ 836930 w 1816100"/>
              <a:gd name="connsiteY0" fmla="*/ 3175 h 1066800"/>
              <a:gd name="connsiteX1" fmla="*/ 99060 w 1816100"/>
              <a:gd name="connsiteY1" fmla="*/ 3175 h 1066800"/>
              <a:gd name="connsiteX2" fmla="*/ 3175 w 1816100"/>
              <a:gd name="connsiteY2" fmla="*/ 3175 h 1066800"/>
              <a:gd name="connsiteX3" fmla="*/ 3175 w 1816100"/>
              <a:gd name="connsiteY3" fmla="*/ 546735 h 1066800"/>
              <a:gd name="connsiteX4" fmla="*/ 3175 w 1816100"/>
              <a:gd name="connsiteY4" fmla="*/ 1068705 h 1066800"/>
              <a:gd name="connsiteX5" fmla="*/ 1115695 w 1816100"/>
              <a:gd name="connsiteY5" fmla="*/ 414020 h 1066800"/>
              <a:gd name="connsiteX6" fmla="*/ 1812925 w 1816100"/>
              <a:gd name="connsiteY6" fmla="*/ 3175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100" h="1066800">
                <a:moveTo>
                  <a:pt x="836930" y="3175"/>
                </a:moveTo>
                <a:lnTo>
                  <a:pt x="99060" y="3175"/>
                </a:lnTo>
                <a:lnTo>
                  <a:pt x="3175" y="3175"/>
                </a:lnTo>
                <a:lnTo>
                  <a:pt x="3175" y="546735"/>
                </a:lnTo>
                <a:lnTo>
                  <a:pt x="3175" y="1068705"/>
                </a:lnTo>
                <a:lnTo>
                  <a:pt x="1115695" y="414020"/>
                </a:lnTo>
                <a:lnTo>
                  <a:pt x="1812925" y="3175"/>
                </a:lnTo>
                <a:close/>
              </a:path>
            </a:pathLst>
          </a:custGeom>
          <a:solidFill>
            <a:schemeClr val="accent1"/>
          </a:solidFill>
          <a:ln w="6350" cap="flat">
            <a:noFill/>
            <a:prstDash val="solid"/>
            <a:miter/>
          </a:ln>
        </p:spPr>
        <p:txBody>
          <a:bodyPr rtlCol="0" anchor="ctr"/>
          <a:lstStyle/>
          <a:p>
            <a:endParaRPr lang="zh-CN" altLang="en-US"/>
          </a:p>
        </p:txBody>
      </p:sp>
      <p:sp>
        <p:nvSpPr>
          <p:cNvPr id="2" name="标题 1"/>
          <p:cNvSpPr>
            <a:spLocks noGrp="1"/>
          </p:cNvSpPr>
          <p:nvPr>
            <p:ph type="title"/>
            <p:custDataLst>
              <p:tags r:id="rId6"/>
            </p:custDataLst>
          </p:nvPr>
        </p:nvSpPr>
        <p:spPr>
          <a:xfrm>
            <a:off x="669882" y="443234"/>
            <a:ext cx="10852237" cy="441964"/>
          </a:xfrm>
        </p:spPr>
        <p:txBody>
          <a:bodyPr vert="horz" lIns="90000" tIns="46800" rIns="90000" bIns="46800" rtlCol="0" anchor="t"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7"/>
            </p:custDataLst>
          </p:nvPr>
        </p:nvSpPr>
        <p:spPr>
          <a:xfrm>
            <a:off x="669882" y="952508"/>
            <a:ext cx="10852237" cy="5388907"/>
          </a:xfrm>
        </p:spPr>
        <p:txBody>
          <a:bodyPr vert="horz" lIns="90000" tIns="46800" rIns="90000" bIns="4680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8"/>
            </p:custDataLst>
          </p:nvPr>
        </p:nvSpPr>
        <p:spPr/>
        <p:txBody>
          <a:bodyPr/>
          <a:lstStyle>
            <a:lvl1pPr>
              <a:lnSpc>
                <a:spcPct val="120000"/>
              </a:lnSpc>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lnSpc>
                <a:spcPct val="120000"/>
              </a:lnSpc>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lnSpc>
                <a:spcPct val="120000"/>
              </a:lnSpc>
              <a:defRPr/>
            </a:lvl1p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userDrawn="1">
  <p:cSld name="节标题">
    <p:spTree>
      <p:nvGrpSpPr>
        <p:cNvPr id="1" name=""/>
        <p:cNvGrpSpPr/>
        <p:nvPr/>
      </p:nvGrpSpPr>
      <p:grpSpPr>
        <a:xfrm>
          <a:off x="0" y="0"/>
          <a:ext cx="0" cy="0"/>
          <a:chOff x="0" y="0"/>
          <a:chExt cx="0" cy="0"/>
        </a:xfrm>
      </p:grpSpPr>
      <p:sp>
        <p:nvSpPr>
          <p:cNvPr id="6" name="任意多边形: 形状 5"/>
          <p:cNvSpPr/>
          <p:nvPr>
            <p:custDataLst>
              <p:tags r:id="rId2"/>
            </p:custDataLst>
          </p:nvPr>
        </p:nvSpPr>
        <p:spPr>
          <a:xfrm>
            <a:off x="9324975" y="587375"/>
            <a:ext cx="2647950" cy="1809750"/>
          </a:xfrm>
          <a:custGeom>
            <a:avLst/>
            <a:gdLst>
              <a:gd name="connsiteX0" fmla="*/ 2644775 w 2647950"/>
              <a:gd name="connsiteY0" fmla="*/ 1806575 h 1809750"/>
              <a:gd name="connsiteX1" fmla="*/ 701675 w 2647950"/>
              <a:gd name="connsiteY1" fmla="*/ 1666875 h 1809750"/>
              <a:gd name="connsiteX2" fmla="*/ 3175 w 2647950"/>
              <a:gd name="connsiteY2" fmla="*/ 3175 h 1809750"/>
            </a:gdLst>
            <a:ahLst/>
            <a:cxnLst>
              <a:cxn ang="0">
                <a:pos x="connsiteX0" y="connsiteY0"/>
              </a:cxn>
              <a:cxn ang="0">
                <a:pos x="connsiteX1" y="connsiteY1"/>
              </a:cxn>
              <a:cxn ang="0">
                <a:pos x="connsiteX2" y="connsiteY2"/>
              </a:cxn>
            </a:cxnLst>
            <a:rect l="l" t="t" r="r" b="b"/>
            <a:pathLst>
              <a:path w="2647950" h="1809750">
                <a:moveTo>
                  <a:pt x="2644775" y="1806575"/>
                </a:moveTo>
                <a:lnTo>
                  <a:pt x="701675" y="1666875"/>
                </a:lnTo>
                <a:lnTo>
                  <a:pt x="3175" y="3175"/>
                </a:lnTo>
                <a:close/>
              </a:path>
            </a:pathLst>
          </a:custGeom>
          <a:solidFill>
            <a:schemeClr val="accent1">
              <a:alpha val="80000"/>
            </a:schemeClr>
          </a:solidFill>
          <a:ln w="6350" cap="flat">
            <a:noFill/>
            <a:prstDash val="solid"/>
            <a:miter/>
          </a:ln>
        </p:spPr>
        <p:txBody>
          <a:bodyPr rtlCol="0" anchor="ctr"/>
          <a:lstStyle/>
          <a:p>
            <a:endParaRPr lang="zh-CN" altLang="en-US"/>
          </a:p>
        </p:txBody>
      </p:sp>
      <p:sp>
        <p:nvSpPr>
          <p:cNvPr id="7" name="任意多边形: 形状 6"/>
          <p:cNvSpPr/>
          <p:nvPr>
            <p:custDataLst>
              <p:tags r:id="rId3"/>
            </p:custDataLst>
          </p:nvPr>
        </p:nvSpPr>
        <p:spPr>
          <a:xfrm>
            <a:off x="9686925" y="4530725"/>
            <a:ext cx="2082800" cy="2108200"/>
          </a:xfrm>
          <a:custGeom>
            <a:avLst/>
            <a:gdLst>
              <a:gd name="connsiteX0" fmla="*/ 2079625 w 2082800"/>
              <a:gd name="connsiteY0" fmla="*/ 123825 h 2108200"/>
              <a:gd name="connsiteX1" fmla="*/ 885825 w 2082800"/>
              <a:gd name="connsiteY1" fmla="*/ 2105025 h 2108200"/>
              <a:gd name="connsiteX2" fmla="*/ 3175 w 2082800"/>
              <a:gd name="connsiteY2" fmla="*/ 3175 h 2108200"/>
            </a:gdLst>
            <a:ahLst/>
            <a:cxnLst>
              <a:cxn ang="0">
                <a:pos x="connsiteX0" y="connsiteY0"/>
              </a:cxn>
              <a:cxn ang="0">
                <a:pos x="connsiteX1" y="connsiteY1"/>
              </a:cxn>
              <a:cxn ang="0">
                <a:pos x="connsiteX2" y="connsiteY2"/>
              </a:cxn>
            </a:cxnLst>
            <a:rect l="l" t="t" r="r" b="b"/>
            <a:pathLst>
              <a:path w="2082800" h="2108200">
                <a:moveTo>
                  <a:pt x="2079625" y="123825"/>
                </a:moveTo>
                <a:lnTo>
                  <a:pt x="885825" y="2105025"/>
                </a:lnTo>
                <a:lnTo>
                  <a:pt x="3175" y="3175"/>
                </a:lnTo>
                <a:close/>
              </a:path>
            </a:pathLst>
          </a:custGeom>
          <a:solidFill>
            <a:schemeClr val="accent1">
              <a:alpha val="80000"/>
            </a:schemeClr>
          </a:solidFill>
          <a:ln w="6350" cap="flat">
            <a:noFill/>
            <a:prstDash val="solid"/>
            <a:miter/>
          </a:ln>
        </p:spPr>
        <p:txBody>
          <a:bodyPr rtlCol="0" anchor="ctr"/>
          <a:lstStyle/>
          <a:p>
            <a:endParaRPr lang="zh-CN" altLang="en-US"/>
          </a:p>
        </p:txBody>
      </p:sp>
      <p:sp>
        <p:nvSpPr>
          <p:cNvPr id="8" name="任意多边形: 形状 7"/>
          <p:cNvSpPr/>
          <p:nvPr>
            <p:custDataLst>
              <p:tags r:id="rId4"/>
            </p:custDataLst>
          </p:nvPr>
        </p:nvSpPr>
        <p:spPr>
          <a:xfrm>
            <a:off x="9197975" y="4321175"/>
            <a:ext cx="2997200" cy="2540000"/>
          </a:xfrm>
          <a:custGeom>
            <a:avLst/>
            <a:gdLst>
              <a:gd name="connsiteX0" fmla="*/ 2994025 w 2997200"/>
              <a:gd name="connsiteY0" fmla="*/ 2536825 h 2540000"/>
              <a:gd name="connsiteX1" fmla="*/ 3175 w 2997200"/>
              <a:gd name="connsiteY1" fmla="*/ 2536825 h 2540000"/>
              <a:gd name="connsiteX2" fmla="*/ 2994025 w 2997200"/>
              <a:gd name="connsiteY2" fmla="*/ 3175 h 2540000"/>
            </a:gdLst>
            <a:ahLst/>
            <a:cxnLst>
              <a:cxn ang="0">
                <a:pos x="connsiteX0" y="connsiteY0"/>
              </a:cxn>
              <a:cxn ang="0">
                <a:pos x="connsiteX1" y="connsiteY1"/>
              </a:cxn>
              <a:cxn ang="0">
                <a:pos x="connsiteX2" y="connsiteY2"/>
              </a:cxn>
            </a:cxnLst>
            <a:rect l="l" t="t" r="r" b="b"/>
            <a:pathLst>
              <a:path w="2997200" h="2540000">
                <a:moveTo>
                  <a:pt x="2994025" y="2536825"/>
                </a:moveTo>
                <a:lnTo>
                  <a:pt x="3175" y="2536825"/>
                </a:lnTo>
                <a:lnTo>
                  <a:pt x="2994025" y="3175"/>
                </a:lnTo>
                <a:close/>
              </a:path>
            </a:pathLst>
          </a:custGeom>
          <a:solidFill>
            <a:schemeClr val="accent2">
              <a:alpha val="80000"/>
            </a:schemeClr>
          </a:solidFill>
          <a:ln w="6350" cap="flat">
            <a:noFill/>
            <a:prstDash val="solid"/>
            <a:miter/>
          </a:ln>
        </p:spPr>
        <p:txBody>
          <a:bodyPr rtlCol="0" anchor="ctr"/>
          <a:lstStyle/>
          <a:p>
            <a:endParaRPr lang="zh-CN" altLang="en-US"/>
          </a:p>
        </p:txBody>
      </p:sp>
      <p:sp>
        <p:nvSpPr>
          <p:cNvPr id="11" name="任意多边形: 形状 10"/>
          <p:cNvSpPr/>
          <p:nvPr>
            <p:custDataLst>
              <p:tags r:id="rId5"/>
            </p:custDataLst>
          </p:nvPr>
        </p:nvSpPr>
        <p:spPr>
          <a:xfrm>
            <a:off x="7755890" y="4530725"/>
            <a:ext cx="1911350" cy="2330450"/>
          </a:xfrm>
          <a:custGeom>
            <a:avLst/>
            <a:gdLst>
              <a:gd name="connsiteX0" fmla="*/ 328295 w 1911350"/>
              <a:gd name="connsiteY0" fmla="*/ 2327275 h 2330450"/>
              <a:gd name="connsiteX1" fmla="*/ 1910715 w 1911350"/>
              <a:gd name="connsiteY1" fmla="*/ 2327275 h 2330450"/>
              <a:gd name="connsiteX2" fmla="*/ 334010 w 1911350"/>
              <a:gd name="connsiteY2" fmla="*/ 3175 h 2330450"/>
              <a:gd name="connsiteX3" fmla="*/ 3175 w 1911350"/>
              <a:gd name="connsiteY3" fmla="*/ 1880870 h 2330450"/>
              <a:gd name="connsiteX4" fmla="*/ 797560 w 1911350"/>
              <a:gd name="connsiteY4" fmla="*/ 1927225 h 2330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1350" h="2330450">
                <a:moveTo>
                  <a:pt x="328295" y="2327275"/>
                </a:moveTo>
                <a:lnTo>
                  <a:pt x="1910715" y="2327275"/>
                </a:lnTo>
                <a:lnTo>
                  <a:pt x="334010" y="3175"/>
                </a:lnTo>
                <a:lnTo>
                  <a:pt x="3175" y="1880870"/>
                </a:lnTo>
                <a:lnTo>
                  <a:pt x="797560" y="1927225"/>
                </a:lnTo>
                <a:close/>
              </a:path>
            </a:pathLst>
          </a:custGeom>
          <a:solidFill>
            <a:schemeClr val="accent1">
              <a:lumMod val="60000"/>
              <a:lumOff val="40000"/>
              <a:alpha val="39000"/>
            </a:schemeClr>
          </a:solidFill>
          <a:ln w="6350" cap="flat">
            <a:noFill/>
            <a:prstDash val="solid"/>
            <a:miter/>
          </a:ln>
        </p:spPr>
        <p:txBody>
          <a:bodyPr rtlCol="0" anchor="ctr"/>
          <a:lstStyle/>
          <a:p>
            <a:endParaRPr lang="zh-CN" altLang="en-US"/>
          </a:p>
        </p:txBody>
      </p:sp>
      <p:sp>
        <p:nvSpPr>
          <p:cNvPr id="12" name="任意多边形: 形状 11"/>
          <p:cNvSpPr/>
          <p:nvPr>
            <p:custDataLst>
              <p:tags r:id="rId6"/>
            </p:custDataLst>
          </p:nvPr>
        </p:nvSpPr>
        <p:spPr>
          <a:xfrm>
            <a:off x="6412230" y="6334125"/>
            <a:ext cx="2139950" cy="527050"/>
          </a:xfrm>
          <a:custGeom>
            <a:avLst/>
            <a:gdLst>
              <a:gd name="connsiteX0" fmla="*/ 1346835 w 2139950"/>
              <a:gd name="connsiteY0" fmla="*/ 77470 h 527050"/>
              <a:gd name="connsiteX1" fmla="*/ 64770 w 2139950"/>
              <a:gd name="connsiteY1" fmla="*/ 3175 h 527050"/>
              <a:gd name="connsiteX2" fmla="*/ 3175 w 2139950"/>
              <a:gd name="connsiteY2" fmla="*/ 523875 h 527050"/>
              <a:gd name="connsiteX3" fmla="*/ 1268730 w 2139950"/>
              <a:gd name="connsiteY3" fmla="*/ 523875 h 527050"/>
              <a:gd name="connsiteX4" fmla="*/ 1671955 w 2139950"/>
              <a:gd name="connsiteY4" fmla="*/ 523875 h 527050"/>
              <a:gd name="connsiteX5" fmla="*/ 2141220 w 2139950"/>
              <a:gd name="connsiteY5" fmla="*/ 123825 h 527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9950" h="527050">
                <a:moveTo>
                  <a:pt x="1346835" y="77470"/>
                </a:moveTo>
                <a:lnTo>
                  <a:pt x="64770" y="3175"/>
                </a:lnTo>
                <a:lnTo>
                  <a:pt x="3175" y="523875"/>
                </a:lnTo>
                <a:lnTo>
                  <a:pt x="1268730" y="523875"/>
                </a:lnTo>
                <a:lnTo>
                  <a:pt x="1671955" y="523875"/>
                </a:lnTo>
                <a:lnTo>
                  <a:pt x="2141220" y="123825"/>
                </a:lnTo>
                <a:close/>
              </a:path>
            </a:pathLst>
          </a:custGeom>
          <a:solidFill>
            <a:schemeClr val="accent1">
              <a:alpha val="80000"/>
            </a:schemeClr>
          </a:solidFill>
          <a:ln w="6350" cap="flat">
            <a:noFill/>
            <a:prstDash val="solid"/>
            <a:miter/>
          </a:ln>
        </p:spPr>
        <p:txBody>
          <a:bodyPr rtlCol="0" anchor="ctr"/>
          <a:lstStyle/>
          <a:p>
            <a:endParaRPr lang="zh-CN" altLang="en-US"/>
          </a:p>
        </p:txBody>
      </p:sp>
      <p:sp>
        <p:nvSpPr>
          <p:cNvPr id="13" name="任意多边形: 形状 12"/>
          <p:cNvSpPr/>
          <p:nvPr>
            <p:custDataLst>
              <p:tags r:id="rId7"/>
            </p:custDataLst>
          </p:nvPr>
        </p:nvSpPr>
        <p:spPr>
          <a:xfrm>
            <a:off x="10302875" y="-3175"/>
            <a:ext cx="1892300" cy="2940050"/>
          </a:xfrm>
          <a:custGeom>
            <a:avLst/>
            <a:gdLst>
              <a:gd name="connsiteX0" fmla="*/ 910590 w 1892300"/>
              <a:gd name="connsiteY0" fmla="*/ 3175 h 2940050"/>
              <a:gd name="connsiteX1" fmla="*/ 519430 w 1892300"/>
              <a:gd name="connsiteY1" fmla="*/ 3175 h 2940050"/>
              <a:gd name="connsiteX2" fmla="*/ 3175 w 1892300"/>
              <a:gd name="connsiteY2" fmla="*/ 2936875 h 2940050"/>
              <a:gd name="connsiteX3" fmla="*/ 1889125 w 1892300"/>
              <a:gd name="connsiteY3" fmla="*/ 2212975 h 2940050"/>
              <a:gd name="connsiteX4" fmla="*/ 1889125 w 1892300"/>
              <a:gd name="connsiteY4" fmla="*/ 1445895 h 2940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2300" h="2940050">
                <a:moveTo>
                  <a:pt x="910590" y="3175"/>
                </a:moveTo>
                <a:lnTo>
                  <a:pt x="519430" y="3175"/>
                </a:lnTo>
                <a:lnTo>
                  <a:pt x="3175" y="2936875"/>
                </a:lnTo>
                <a:lnTo>
                  <a:pt x="1889125" y="2212975"/>
                </a:lnTo>
                <a:lnTo>
                  <a:pt x="1889125" y="1445895"/>
                </a:lnTo>
                <a:close/>
              </a:path>
            </a:pathLst>
          </a:custGeom>
          <a:solidFill>
            <a:schemeClr val="accent1">
              <a:lumMod val="60000"/>
              <a:lumOff val="40000"/>
              <a:alpha val="39000"/>
            </a:schemeClr>
          </a:solidFill>
          <a:ln w="6350" cap="flat">
            <a:noFill/>
            <a:prstDash val="solid"/>
            <a:miter/>
          </a:ln>
        </p:spPr>
        <p:txBody>
          <a:bodyPr rtlCol="0" anchor="ctr"/>
          <a:lstStyle/>
          <a:p>
            <a:endParaRPr lang="zh-CN" altLang="en-US"/>
          </a:p>
        </p:txBody>
      </p:sp>
      <p:sp>
        <p:nvSpPr>
          <p:cNvPr id="20" name="标题 1"/>
          <p:cNvSpPr>
            <a:spLocks noGrp="1"/>
          </p:cNvSpPr>
          <p:nvPr>
            <p:ph type="title" hasCustomPrompt="1"/>
            <p:custDataLst>
              <p:tags r:id="rId8"/>
            </p:custDataLst>
          </p:nvPr>
        </p:nvSpPr>
        <p:spPr>
          <a:xfrm>
            <a:off x="3455334" y="2533650"/>
            <a:ext cx="5419185" cy="895350"/>
          </a:xfrm>
        </p:spPr>
        <p:txBody>
          <a:bodyPr anchor="b">
            <a:normAutofit/>
          </a:bodyPr>
          <a:lstStyle>
            <a:lvl1pPr algn="l">
              <a:defRPr sz="4000" b="1" baseline="0">
                <a:solidFill>
                  <a:schemeClr val="tx1">
                    <a:lumMod val="85000"/>
                    <a:lumOff val="15000"/>
                  </a:schemeClr>
                </a:solidFill>
                <a:latin typeface="Arial" panose="020B0604020202020204" pitchFamily="34" charset="0"/>
                <a:ea typeface="汉仪旗黑-85S" panose="00020600040101010101" pitchFamily="18" charset="-122"/>
              </a:defRPr>
            </a:lvl1pPr>
          </a:lstStyle>
          <a:p>
            <a:r>
              <a:rPr lang="zh-CN" altLang="en-US" dirty="0"/>
              <a:t>单击此处编辑标题</a:t>
            </a:r>
            <a:endParaRPr lang="zh-CN" altLang="en-US" dirty="0"/>
          </a:p>
        </p:txBody>
      </p:sp>
      <p:sp>
        <p:nvSpPr>
          <p:cNvPr id="21" name="文本占位符 2"/>
          <p:cNvSpPr>
            <a:spLocks noGrp="1"/>
          </p:cNvSpPr>
          <p:nvPr>
            <p:ph type="body" idx="1" hasCustomPrompt="1"/>
            <p:custDataLst>
              <p:tags r:id="rId9"/>
            </p:custDataLst>
          </p:nvPr>
        </p:nvSpPr>
        <p:spPr>
          <a:xfrm>
            <a:off x="3447741" y="3463836"/>
            <a:ext cx="5419185" cy="1015623"/>
          </a:xfrm>
        </p:spPr>
        <p:txBody>
          <a:bodyPr anchor="t">
            <a:normAutofit/>
          </a:bodyPr>
          <a:lstStyle>
            <a:lvl1pPr marL="0" indent="0" algn="l">
              <a:lnSpc>
                <a:spcPct val="100000"/>
              </a:lnSpc>
              <a:buNone/>
              <a:defRPr sz="2000" baseline="0">
                <a:solidFill>
                  <a:schemeClr val="tx1">
                    <a:lumMod val="85000"/>
                    <a:lumOff val="15000"/>
                  </a:schemeClr>
                </a:solidFill>
                <a:latin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en-US" dirty="0"/>
          </a:p>
        </p:txBody>
      </p:sp>
      <p:sp>
        <p:nvSpPr>
          <p:cNvPr id="2" name="日期占位符 1"/>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dirty="0"/>
          </a:p>
        </p:txBody>
      </p:sp>
      <p:sp>
        <p:nvSpPr>
          <p:cNvPr id="3" name="页脚占位符 2"/>
          <p:cNvSpPr>
            <a:spLocks noGrp="1"/>
          </p:cNvSpPr>
          <p:nvPr>
            <p:ph type="ftr" sz="quarter" idx="11"/>
            <p:custDataLst>
              <p:tags r:id="rId11"/>
            </p:custDataLst>
          </p:nvPr>
        </p:nvSpPr>
        <p:spPr/>
        <p:txBody>
          <a:bodyPr/>
          <a:lstStyle/>
          <a:p>
            <a:endParaRPr lang="zh-CN" altLang="en-US" dirty="0"/>
          </a:p>
        </p:txBody>
      </p:sp>
      <p:sp>
        <p:nvSpPr>
          <p:cNvPr id="4" name="灯片编号占位符 3"/>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8" name="任意多边形: 形状 7"/>
          <p:cNvSpPr/>
          <p:nvPr>
            <p:custDataLst>
              <p:tags r:id="rId2"/>
            </p:custDataLst>
          </p:nvPr>
        </p:nvSpPr>
        <p:spPr>
          <a:xfrm>
            <a:off x="10551064" y="5333609"/>
            <a:ext cx="1365235" cy="1381884"/>
          </a:xfrm>
          <a:custGeom>
            <a:avLst/>
            <a:gdLst>
              <a:gd name="connsiteX0" fmla="*/ 2079625 w 2082800"/>
              <a:gd name="connsiteY0" fmla="*/ 123825 h 2108200"/>
              <a:gd name="connsiteX1" fmla="*/ 885825 w 2082800"/>
              <a:gd name="connsiteY1" fmla="*/ 2105025 h 2108200"/>
              <a:gd name="connsiteX2" fmla="*/ 3175 w 2082800"/>
              <a:gd name="connsiteY2" fmla="*/ 3175 h 2108200"/>
            </a:gdLst>
            <a:ahLst/>
            <a:cxnLst>
              <a:cxn ang="0">
                <a:pos x="connsiteX0" y="connsiteY0"/>
              </a:cxn>
              <a:cxn ang="0">
                <a:pos x="connsiteX1" y="connsiteY1"/>
              </a:cxn>
              <a:cxn ang="0">
                <a:pos x="connsiteX2" y="connsiteY2"/>
              </a:cxn>
            </a:cxnLst>
            <a:rect l="l" t="t" r="r" b="b"/>
            <a:pathLst>
              <a:path w="2082800" h="2108200">
                <a:moveTo>
                  <a:pt x="2079625" y="123825"/>
                </a:moveTo>
                <a:lnTo>
                  <a:pt x="885825" y="2105025"/>
                </a:lnTo>
                <a:lnTo>
                  <a:pt x="3175" y="3175"/>
                </a:lnTo>
                <a:close/>
              </a:path>
            </a:pathLst>
          </a:custGeom>
          <a:solidFill>
            <a:schemeClr val="accent1">
              <a:alpha val="80000"/>
            </a:schemeClr>
          </a:solidFill>
          <a:ln w="6350" cap="flat">
            <a:noFill/>
            <a:prstDash val="solid"/>
            <a:miter/>
          </a:ln>
        </p:spPr>
        <p:txBody>
          <a:bodyPr rtlCol="0" anchor="ctr"/>
          <a:lstStyle/>
          <a:p>
            <a:endParaRPr lang="zh-CN" altLang="en-US"/>
          </a:p>
        </p:txBody>
      </p:sp>
      <p:sp>
        <p:nvSpPr>
          <p:cNvPr id="9" name="任意多边形: 形状 8"/>
          <p:cNvSpPr/>
          <p:nvPr>
            <p:custDataLst>
              <p:tags r:id="rId3"/>
            </p:custDataLst>
          </p:nvPr>
        </p:nvSpPr>
        <p:spPr>
          <a:xfrm>
            <a:off x="10230567" y="5196253"/>
            <a:ext cx="1964607" cy="1664921"/>
          </a:xfrm>
          <a:custGeom>
            <a:avLst/>
            <a:gdLst>
              <a:gd name="connsiteX0" fmla="*/ 2994025 w 2997200"/>
              <a:gd name="connsiteY0" fmla="*/ 2536825 h 2540000"/>
              <a:gd name="connsiteX1" fmla="*/ 3175 w 2997200"/>
              <a:gd name="connsiteY1" fmla="*/ 2536825 h 2540000"/>
              <a:gd name="connsiteX2" fmla="*/ 2994025 w 2997200"/>
              <a:gd name="connsiteY2" fmla="*/ 3175 h 2540000"/>
            </a:gdLst>
            <a:ahLst/>
            <a:cxnLst>
              <a:cxn ang="0">
                <a:pos x="connsiteX0" y="connsiteY0"/>
              </a:cxn>
              <a:cxn ang="0">
                <a:pos x="connsiteX1" y="connsiteY1"/>
              </a:cxn>
              <a:cxn ang="0">
                <a:pos x="connsiteX2" y="connsiteY2"/>
              </a:cxn>
            </a:cxnLst>
            <a:rect l="l" t="t" r="r" b="b"/>
            <a:pathLst>
              <a:path w="2997200" h="2540000">
                <a:moveTo>
                  <a:pt x="2994025" y="2536825"/>
                </a:moveTo>
                <a:lnTo>
                  <a:pt x="3175" y="2536825"/>
                </a:lnTo>
                <a:lnTo>
                  <a:pt x="2994025" y="3175"/>
                </a:lnTo>
                <a:close/>
              </a:path>
            </a:pathLst>
          </a:custGeom>
          <a:solidFill>
            <a:schemeClr val="accent2">
              <a:alpha val="80000"/>
            </a:schemeClr>
          </a:solidFill>
          <a:ln w="6350" cap="flat">
            <a:noFill/>
            <a:prstDash val="solid"/>
            <a:miter/>
          </a:ln>
        </p:spPr>
        <p:txBody>
          <a:bodyPr rtlCol="0" anchor="ctr"/>
          <a:lstStyle/>
          <a:p>
            <a:endParaRPr lang="zh-CN" altLang="en-US"/>
          </a:p>
        </p:txBody>
      </p:sp>
      <p:sp>
        <p:nvSpPr>
          <p:cNvPr id="10" name="任意多边形: 形状 9"/>
          <p:cNvSpPr/>
          <p:nvPr>
            <p:custDataLst>
              <p:tags r:id="rId4"/>
            </p:custDataLst>
          </p:nvPr>
        </p:nvSpPr>
        <p:spPr>
          <a:xfrm>
            <a:off x="-3175" y="407670"/>
            <a:ext cx="1955800" cy="1987550"/>
          </a:xfrm>
          <a:custGeom>
            <a:avLst/>
            <a:gdLst>
              <a:gd name="connsiteX0" fmla="*/ 3175 w 1955800"/>
              <a:gd name="connsiteY0" fmla="*/ 1985645 h 1987550"/>
              <a:gd name="connsiteX1" fmla="*/ 1952625 w 1955800"/>
              <a:gd name="connsiteY1" fmla="*/ 1236980 h 1987550"/>
              <a:gd name="connsiteX2" fmla="*/ 1115695 w 1955800"/>
              <a:gd name="connsiteY2" fmla="*/ 3175 h 1987550"/>
              <a:gd name="connsiteX3" fmla="*/ 3175 w 1955800"/>
              <a:gd name="connsiteY3" fmla="*/ 657860 h 1987550"/>
            </a:gdLst>
            <a:ahLst/>
            <a:cxnLst>
              <a:cxn ang="0">
                <a:pos x="connsiteX0" y="connsiteY0"/>
              </a:cxn>
              <a:cxn ang="0">
                <a:pos x="connsiteX1" y="connsiteY1"/>
              </a:cxn>
              <a:cxn ang="0">
                <a:pos x="connsiteX2" y="connsiteY2"/>
              </a:cxn>
              <a:cxn ang="0">
                <a:pos x="connsiteX3" y="connsiteY3"/>
              </a:cxn>
            </a:cxnLst>
            <a:rect l="l" t="t" r="r" b="b"/>
            <a:pathLst>
              <a:path w="1955800" h="1987550">
                <a:moveTo>
                  <a:pt x="3175" y="1985645"/>
                </a:moveTo>
                <a:lnTo>
                  <a:pt x="1952625" y="1236980"/>
                </a:lnTo>
                <a:lnTo>
                  <a:pt x="1115695" y="3175"/>
                </a:lnTo>
                <a:lnTo>
                  <a:pt x="3175" y="657860"/>
                </a:lnTo>
                <a:close/>
              </a:path>
            </a:pathLst>
          </a:custGeom>
          <a:solidFill>
            <a:schemeClr val="accent1">
              <a:lumMod val="60000"/>
              <a:lumOff val="40000"/>
              <a:alpha val="39000"/>
            </a:schemeClr>
          </a:solidFill>
          <a:ln w="6350" cap="flat">
            <a:noFill/>
            <a:prstDash val="solid"/>
            <a:miter/>
          </a:ln>
        </p:spPr>
        <p:txBody>
          <a:bodyPr rtlCol="0" anchor="ctr"/>
          <a:lstStyle/>
          <a:p>
            <a:endParaRPr lang="zh-CN" altLang="en-US"/>
          </a:p>
        </p:txBody>
      </p:sp>
      <p:sp>
        <p:nvSpPr>
          <p:cNvPr id="11" name="任意多边形: 形状 10"/>
          <p:cNvSpPr/>
          <p:nvPr>
            <p:custDataLst>
              <p:tags r:id="rId5"/>
            </p:custDataLst>
          </p:nvPr>
        </p:nvSpPr>
        <p:spPr>
          <a:xfrm>
            <a:off x="-3175" y="-3175"/>
            <a:ext cx="1816100" cy="1066800"/>
          </a:xfrm>
          <a:custGeom>
            <a:avLst/>
            <a:gdLst>
              <a:gd name="connsiteX0" fmla="*/ 836930 w 1816100"/>
              <a:gd name="connsiteY0" fmla="*/ 3175 h 1066800"/>
              <a:gd name="connsiteX1" fmla="*/ 99060 w 1816100"/>
              <a:gd name="connsiteY1" fmla="*/ 3175 h 1066800"/>
              <a:gd name="connsiteX2" fmla="*/ 3175 w 1816100"/>
              <a:gd name="connsiteY2" fmla="*/ 3175 h 1066800"/>
              <a:gd name="connsiteX3" fmla="*/ 3175 w 1816100"/>
              <a:gd name="connsiteY3" fmla="*/ 546735 h 1066800"/>
              <a:gd name="connsiteX4" fmla="*/ 3175 w 1816100"/>
              <a:gd name="connsiteY4" fmla="*/ 1068705 h 1066800"/>
              <a:gd name="connsiteX5" fmla="*/ 1115695 w 1816100"/>
              <a:gd name="connsiteY5" fmla="*/ 414020 h 1066800"/>
              <a:gd name="connsiteX6" fmla="*/ 1812925 w 1816100"/>
              <a:gd name="connsiteY6" fmla="*/ 3175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100" h="1066800">
                <a:moveTo>
                  <a:pt x="836930" y="3175"/>
                </a:moveTo>
                <a:lnTo>
                  <a:pt x="99060" y="3175"/>
                </a:lnTo>
                <a:lnTo>
                  <a:pt x="3175" y="3175"/>
                </a:lnTo>
                <a:lnTo>
                  <a:pt x="3175" y="546735"/>
                </a:lnTo>
                <a:lnTo>
                  <a:pt x="3175" y="1068705"/>
                </a:lnTo>
                <a:lnTo>
                  <a:pt x="1115695" y="414020"/>
                </a:lnTo>
                <a:lnTo>
                  <a:pt x="1812925" y="3175"/>
                </a:lnTo>
                <a:close/>
              </a:path>
            </a:pathLst>
          </a:custGeom>
          <a:solidFill>
            <a:schemeClr val="accent1"/>
          </a:solidFill>
          <a:ln w="6350" cap="flat">
            <a:noFill/>
            <a:prstDash val="solid"/>
            <a:miter/>
          </a:ln>
        </p:spPr>
        <p:txBody>
          <a:bodyPr rtlCol="0" anchor="ctr"/>
          <a:lstStyle/>
          <a:p>
            <a:endParaRPr lang="zh-CN" altLang="en-US"/>
          </a:p>
        </p:txBody>
      </p:sp>
      <p:sp>
        <p:nvSpPr>
          <p:cNvPr id="2" name="标题 1"/>
          <p:cNvSpPr>
            <a:spLocks noGrp="1"/>
          </p:cNvSpPr>
          <p:nvPr>
            <p:ph type="title"/>
            <p:custDataLst>
              <p:tags r:id="rId6"/>
            </p:custDataLst>
          </p:nvPr>
        </p:nvSpPr>
        <p:spPr>
          <a:xfrm>
            <a:off x="669882" y="443234"/>
            <a:ext cx="10852237" cy="441964"/>
          </a:xfrm>
        </p:spPr>
        <p:txBody>
          <a:bodyPr vert="horz" lIns="90000" tIns="46800" rIns="90000" bIns="468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7"/>
            </p:custDataLst>
          </p:nvPr>
        </p:nvSpPr>
        <p:spPr>
          <a:xfrm>
            <a:off x="669930" y="952508"/>
            <a:ext cx="5283242" cy="5388907"/>
          </a:xfrm>
        </p:spPr>
        <p:txBody>
          <a:bodyPr vert="horz" lIns="90000" tIns="46800" rIns="90000" bIns="4680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8"/>
            </p:custDataLst>
          </p:nvPr>
        </p:nvSpPr>
        <p:spPr>
          <a:xfrm>
            <a:off x="6238877" y="952508"/>
            <a:ext cx="5283242" cy="5388907"/>
          </a:xfrm>
        </p:spPr>
        <p:txBody>
          <a:bodyPr>
            <a:normAutofit/>
          </a:bodyPr>
          <a:lstStyle>
            <a:lvl1pPr>
              <a:lnSpc>
                <a:spcPct val="120000"/>
              </a:lnSpc>
              <a:defRPr sz="1600" baseline="0">
                <a:solidFill>
                  <a:schemeClr val="tx1">
                    <a:lumMod val="85000"/>
                    <a:lumOff val="15000"/>
                  </a:schemeClr>
                </a:solidFill>
                <a:latin typeface="Arial" panose="020B0604020202020204" pitchFamily="34" charset="0"/>
                <a:ea typeface="微软雅黑" panose="020B0503020204020204" pitchFamily="34" charset="-122"/>
              </a:defRPr>
            </a:lvl1pPr>
            <a:lvl2pPr>
              <a:lnSpc>
                <a:spcPct val="120000"/>
              </a:lnSpc>
              <a:defRPr sz="1600" baseline="0">
                <a:solidFill>
                  <a:schemeClr val="tx1">
                    <a:lumMod val="85000"/>
                    <a:lumOff val="15000"/>
                  </a:schemeClr>
                </a:solidFill>
                <a:latin typeface="Arial" panose="020B0604020202020204" pitchFamily="34" charset="0"/>
                <a:ea typeface="微软雅黑" panose="020B0503020204020204" pitchFamily="34" charset="-122"/>
              </a:defRPr>
            </a:lvl2pPr>
            <a:lvl3pPr>
              <a:lnSpc>
                <a:spcPct val="120000"/>
              </a:lnSpc>
              <a:defRPr sz="1600" baseline="0">
                <a:solidFill>
                  <a:schemeClr val="tx1">
                    <a:lumMod val="85000"/>
                    <a:lumOff val="15000"/>
                  </a:schemeClr>
                </a:solidFill>
                <a:latin typeface="Arial" panose="020B0604020202020204" pitchFamily="34" charset="0"/>
                <a:ea typeface="微软雅黑" panose="020B0503020204020204" pitchFamily="34" charset="-122"/>
              </a:defRPr>
            </a:lvl3pPr>
            <a:lvl4pPr>
              <a:lnSpc>
                <a:spcPct val="120000"/>
              </a:lnSpc>
              <a:defRPr sz="1600" baseline="0">
                <a:solidFill>
                  <a:schemeClr val="tx1">
                    <a:lumMod val="85000"/>
                    <a:lumOff val="15000"/>
                  </a:schemeClr>
                </a:solidFill>
                <a:latin typeface="Arial" panose="020B0604020202020204" pitchFamily="34" charset="0"/>
                <a:ea typeface="微软雅黑" panose="020B0503020204020204" pitchFamily="34" charset="-122"/>
              </a:defRPr>
            </a:lvl4pPr>
            <a:lvl5pPr>
              <a:lnSpc>
                <a:spcPct val="120000"/>
              </a:lnSpc>
              <a:defRPr sz="1600"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9"/>
            </p:custDataLst>
          </p:nvPr>
        </p:nvSpPr>
        <p:spPr/>
        <p:txBody>
          <a:bodyPr/>
          <a:lstStyle>
            <a:lvl1pPr>
              <a:lnSpc>
                <a:spcPct val="120000"/>
              </a:lnSpc>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0"/>
            </p:custDataLst>
          </p:nvPr>
        </p:nvSpPr>
        <p:spPr/>
        <p:txBody>
          <a:bodyPr/>
          <a:lstStyle>
            <a:lvl1pPr>
              <a:lnSpc>
                <a:spcPct val="120000"/>
              </a:lnSpc>
              <a:defRPr/>
            </a:lvl1pPr>
          </a:lstStyle>
          <a:p>
            <a:endParaRPr lang="zh-CN" altLang="en-US"/>
          </a:p>
        </p:txBody>
      </p:sp>
      <p:sp>
        <p:nvSpPr>
          <p:cNvPr id="7" name="灯片编号占位符 6"/>
          <p:cNvSpPr>
            <a:spLocks noGrp="1"/>
          </p:cNvSpPr>
          <p:nvPr>
            <p:ph type="sldNum" sz="quarter" idx="12"/>
            <p:custDataLst>
              <p:tags r:id="rId11"/>
            </p:custDataLst>
          </p:nvPr>
        </p:nvSpPr>
        <p:spPr/>
        <p:txBody>
          <a:bodyPr/>
          <a:lstStyle>
            <a:lvl1pPr>
              <a:lnSpc>
                <a:spcPct val="120000"/>
              </a:lnSpc>
              <a:defRPr/>
            </a:lvl1p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任意多边形: 形状 9"/>
          <p:cNvSpPr/>
          <p:nvPr>
            <p:custDataLst>
              <p:tags r:id="rId2"/>
            </p:custDataLst>
          </p:nvPr>
        </p:nvSpPr>
        <p:spPr>
          <a:xfrm>
            <a:off x="10551064" y="5333609"/>
            <a:ext cx="1365235" cy="1381884"/>
          </a:xfrm>
          <a:custGeom>
            <a:avLst/>
            <a:gdLst>
              <a:gd name="connsiteX0" fmla="*/ 2079625 w 2082800"/>
              <a:gd name="connsiteY0" fmla="*/ 123825 h 2108200"/>
              <a:gd name="connsiteX1" fmla="*/ 885825 w 2082800"/>
              <a:gd name="connsiteY1" fmla="*/ 2105025 h 2108200"/>
              <a:gd name="connsiteX2" fmla="*/ 3175 w 2082800"/>
              <a:gd name="connsiteY2" fmla="*/ 3175 h 2108200"/>
            </a:gdLst>
            <a:ahLst/>
            <a:cxnLst>
              <a:cxn ang="0">
                <a:pos x="connsiteX0" y="connsiteY0"/>
              </a:cxn>
              <a:cxn ang="0">
                <a:pos x="connsiteX1" y="connsiteY1"/>
              </a:cxn>
              <a:cxn ang="0">
                <a:pos x="connsiteX2" y="connsiteY2"/>
              </a:cxn>
            </a:cxnLst>
            <a:rect l="l" t="t" r="r" b="b"/>
            <a:pathLst>
              <a:path w="2082800" h="2108200">
                <a:moveTo>
                  <a:pt x="2079625" y="123825"/>
                </a:moveTo>
                <a:lnTo>
                  <a:pt x="885825" y="2105025"/>
                </a:lnTo>
                <a:lnTo>
                  <a:pt x="3175" y="3175"/>
                </a:lnTo>
                <a:close/>
              </a:path>
            </a:pathLst>
          </a:custGeom>
          <a:solidFill>
            <a:schemeClr val="accent1">
              <a:alpha val="80000"/>
            </a:schemeClr>
          </a:solidFill>
          <a:ln w="6350" cap="flat">
            <a:noFill/>
            <a:prstDash val="solid"/>
            <a:miter/>
          </a:ln>
        </p:spPr>
        <p:txBody>
          <a:bodyPr rtlCol="0" anchor="ctr"/>
          <a:lstStyle/>
          <a:p>
            <a:endParaRPr lang="zh-CN" altLang="en-US"/>
          </a:p>
        </p:txBody>
      </p:sp>
      <p:sp>
        <p:nvSpPr>
          <p:cNvPr id="11" name="任意多边形: 形状 10"/>
          <p:cNvSpPr/>
          <p:nvPr>
            <p:custDataLst>
              <p:tags r:id="rId3"/>
            </p:custDataLst>
          </p:nvPr>
        </p:nvSpPr>
        <p:spPr>
          <a:xfrm>
            <a:off x="10230567" y="5196253"/>
            <a:ext cx="1964607" cy="1664921"/>
          </a:xfrm>
          <a:custGeom>
            <a:avLst/>
            <a:gdLst>
              <a:gd name="connsiteX0" fmla="*/ 2994025 w 2997200"/>
              <a:gd name="connsiteY0" fmla="*/ 2536825 h 2540000"/>
              <a:gd name="connsiteX1" fmla="*/ 3175 w 2997200"/>
              <a:gd name="connsiteY1" fmla="*/ 2536825 h 2540000"/>
              <a:gd name="connsiteX2" fmla="*/ 2994025 w 2997200"/>
              <a:gd name="connsiteY2" fmla="*/ 3175 h 2540000"/>
            </a:gdLst>
            <a:ahLst/>
            <a:cxnLst>
              <a:cxn ang="0">
                <a:pos x="connsiteX0" y="connsiteY0"/>
              </a:cxn>
              <a:cxn ang="0">
                <a:pos x="connsiteX1" y="connsiteY1"/>
              </a:cxn>
              <a:cxn ang="0">
                <a:pos x="connsiteX2" y="connsiteY2"/>
              </a:cxn>
            </a:cxnLst>
            <a:rect l="l" t="t" r="r" b="b"/>
            <a:pathLst>
              <a:path w="2997200" h="2540000">
                <a:moveTo>
                  <a:pt x="2994025" y="2536825"/>
                </a:moveTo>
                <a:lnTo>
                  <a:pt x="3175" y="2536825"/>
                </a:lnTo>
                <a:lnTo>
                  <a:pt x="2994025" y="3175"/>
                </a:lnTo>
                <a:close/>
              </a:path>
            </a:pathLst>
          </a:custGeom>
          <a:solidFill>
            <a:schemeClr val="accent2">
              <a:alpha val="80000"/>
            </a:schemeClr>
          </a:solidFill>
          <a:ln w="6350" cap="flat">
            <a:noFill/>
            <a:prstDash val="solid"/>
            <a:miter/>
          </a:ln>
        </p:spPr>
        <p:txBody>
          <a:bodyPr rtlCol="0" anchor="ctr"/>
          <a:lstStyle/>
          <a:p>
            <a:endParaRPr lang="zh-CN" altLang="en-US"/>
          </a:p>
        </p:txBody>
      </p:sp>
      <p:sp>
        <p:nvSpPr>
          <p:cNvPr id="12" name="任意多边形: 形状 11"/>
          <p:cNvSpPr/>
          <p:nvPr>
            <p:custDataLst>
              <p:tags r:id="rId4"/>
            </p:custDataLst>
          </p:nvPr>
        </p:nvSpPr>
        <p:spPr>
          <a:xfrm>
            <a:off x="-3175" y="407670"/>
            <a:ext cx="1955800" cy="1987550"/>
          </a:xfrm>
          <a:custGeom>
            <a:avLst/>
            <a:gdLst>
              <a:gd name="connsiteX0" fmla="*/ 3175 w 1955800"/>
              <a:gd name="connsiteY0" fmla="*/ 1985645 h 1987550"/>
              <a:gd name="connsiteX1" fmla="*/ 1952625 w 1955800"/>
              <a:gd name="connsiteY1" fmla="*/ 1236980 h 1987550"/>
              <a:gd name="connsiteX2" fmla="*/ 1115695 w 1955800"/>
              <a:gd name="connsiteY2" fmla="*/ 3175 h 1987550"/>
              <a:gd name="connsiteX3" fmla="*/ 3175 w 1955800"/>
              <a:gd name="connsiteY3" fmla="*/ 657860 h 1987550"/>
            </a:gdLst>
            <a:ahLst/>
            <a:cxnLst>
              <a:cxn ang="0">
                <a:pos x="connsiteX0" y="connsiteY0"/>
              </a:cxn>
              <a:cxn ang="0">
                <a:pos x="connsiteX1" y="connsiteY1"/>
              </a:cxn>
              <a:cxn ang="0">
                <a:pos x="connsiteX2" y="connsiteY2"/>
              </a:cxn>
              <a:cxn ang="0">
                <a:pos x="connsiteX3" y="connsiteY3"/>
              </a:cxn>
            </a:cxnLst>
            <a:rect l="l" t="t" r="r" b="b"/>
            <a:pathLst>
              <a:path w="1955800" h="1987550">
                <a:moveTo>
                  <a:pt x="3175" y="1985645"/>
                </a:moveTo>
                <a:lnTo>
                  <a:pt x="1952625" y="1236980"/>
                </a:lnTo>
                <a:lnTo>
                  <a:pt x="1115695" y="3175"/>
                </a:lnTo>
                <a:lnTo>
                  <a:pt x="3175" y="657860"/>
                </a:lnTo>
                <a:close/>
              </a:path>
            </a:pathLst>
          </a:custGeom>
          <a:solidFill>
            <a:schemeClr val="accent1">
              <a:lumMod val="60000"/>
              <a:lumOff val="40000"/>
              <a:alpha val="39000"/>
            </a:schemeClr>
          </a:solidFill>
          <a:ln w="6350" cap="flat">
            <a:noFill/>
            <a:prstDash val="solid"/>
            <a:miter/>
          </a:ln>
        </p:spPr>
        <p:txBody>
          <a:bodyPr rtlCol="0" anchor="ctr"/>
          <a:lstStyle/>
          <a:p>
            <a:endParaRPr lang="zh-CN" altLang="en-US"/>
          </a:p>
        </p:txBody>
      </p:sp>
      <p:sp>
        <p:nvSpPr>
          <p:cNvPr id="13" name="任意多边形: 形状 12"/>
          <p:cNvSpPr/>
          <p:nvPr>
            <p:custDataLst>
              <p:tags r:id="rId5"/>
            </p:custDataLst>
          </p:nvPr>
        </p:nvSpPr>
        <p:spPr>
          <a:xfrm>
            <a:off x="-3175" y="-3175"/>
            <a:ext cx="1816100" cy="1066800"/>
          </a:xfrm>
          <a:custGeom>
            <a:avLst/>
            <a:gdLst>
              <a:gd name="connsiteX0" fmla="*/ 836930 w 1816100"/>
              <a:gd name="connsiteY0" fmla="*/ 3175 h 1066800"/>
              <a:gd name="connsiteX1" fmla="*/ 99060 w 1816100"/>
              <a:gd name="connsiteY1" fmla="*/ 3175 h 1066800"/>
              <a:gd name="connsiteX2" fmla="*/ 3175 w 1816100"/>
              <a:gd name="connsiteY2" fmla="*/ 3175 h 1066800"/>
              <a:gd name="connsiteX3" fmla="*/ 3175 w 1816100"/>
              <a:gd name="connsiteY3" fmla="*/ 546735 h 1066800"/>
              <a:gd name="connsiteX4" fmla="*/ 3175 w 1816100"/>
              <a:gd name="connsiteY4" fmla="*/ 1068705 h 1066800"/>
              <a:gd name="connsiteX5" fmla="*/ 1115695 w 1816100"/>
              <a:gd name="connsiteY5" fmla="*/ 414020 h 1066800"/>
              <a:gd name="connsiteX6" fmla="*/ 1812925 w 1816100"/>
              <a:gd name="connsiteY6" fmla="*/ 3175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100" h="1066800">
                <a:moveTo>
                  <a:pt x="836930" y="3175"/>
                </a:moveTo>
                <a:lnTo>
                  <a:pt x="99060" y="3175"/>
                </a:lnTo>
                <a:lnTo>
                  <a:pt x="3175" y="3175"/>
                </a:lnTo>
                <a:lnTo>
                  <a:pt x="3175" y="546735"/>
                </a:lnTo>
                <a:lnTo>
                  <a:pt x="3175" y="1068705"/>
                </a:lnTo>
                <a:lnTo>
                  <a:pt x="1115695" y="414020"/>
                </a:lnTo>
                <a:lnTo>
                  <a:pt x="1812925" y="3175"/>
                </a:lnTo>
                <a:close/>
              </a:path>
            </a:pathLst>
          </a:custGeom>
          <a:solidFill>
            <a:schemeClr val="accent1"/>
          </a:solidFill>
          <a:ln w="6350" cap="flat">
            <a:noFill/>
            <a:prstDash val="solid"/>
            <a:miter/>
          </a:ln>
        </p:spPr>
        <p:txBody>
          <a:bodyPr rtlCol="0" anchor="ctr"/>
          <a:lstStyle/>
          <a:p>
            <a:endParaRPr lang="zh-CN" altLang="en-US"/>
          </a:p>
        </p:txBody>
      </p:sp>
      <p:sp>
        <p:nvSpPr>
          <p:cNvPr id="2" name="标题 1"/>
          <p:cNvSpPr>
            <a:spLocks noGrp="1"/>
          </p:cNvSpPr>
          <p:nvPr>
            <p:ph type="title"/>
            <p:custDataLst>
              <p:tags r:id="rId6"/>
            </p:custDataLst>
          </p:nvPr>
        </p:nvSpPr>
        <p:spPr>
          <a:xfrm>
            <a:off x="669882" y="443234"/>
            <a:ext cx="10852237" cy="441964"/>
          </a:xfrm>
        </p:spPr>
        <p:txBody>
          <a:bodyPr vert="horz" lIns="90000" tIns="46800" rIns="90000" bIns="468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7"/>
            </p:custDataLst>
          </p:nvPr>
        </p:nvSpPr>
        <p:spPr>
          <a:xfrm>
            <a:off x="669930" y="952508"/>
            <a:ext cx="5283242" cy="381003"/>
          </a:xfrm>
        </p:spPr>
        <p:txBody>
          <a:bodyPr lIns="90000" tIns="46800" rIns="90000" bIns="46800" anchor="t"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8"/>
            </p:custDataLst>
          </p:nvPr>
        </p:nvSpPr>
        <p:spPr>
          <a:xfrm>
            <a:off x="669925" y="1406525"/>
            <a:ext cx="5283200" cy="4934752"/>
          </a:xfrm>
        </p:spPr>
        <p:txBody>
          <a:bodyPr vert="horz" lIns="90000" tIns="46800" rIns="90000" bIns="4680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9"/>
            </p:custDataLst>
          </p:nvPr>
        </p:nvSpPr>
        <p:spPr>
          <a:xfrm>
            <a:off x="6235750" y="952508"/>
            <a:ext cx="5283242" cy="381003"/>
          </a:xfrm>
        </p:spPr>
        <p:txBody>
          <a:bodyPr vert="horz" lIns="90000" tIns="46800" rIns="90000" bIns="468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0"/>
            </p:custDataLst>
          </p:nvPr>
        </p:nvSpPr>
        <p:spPr>
          <a:xfrm>
            <a:off x="6235750" y="1406525"/>
            <a:ext cx="5283242" cy="4934752"/>
          </a:xfrm>
        </p:spPr>
        <p:txBody>
          <a:bodyPr vert="horz" lIns="90000" tIns="46800" rIns="90000" bIns="4680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11"/>
            </p:custDataLst>
          </p:nvPr>
        </p:nvSpPr>
        <p:spPr/>
        <p:txBody>
          <a:bodyPr/>
          <a:lstStyle>
            <a:lvl1pPr>
              <a:lnSpc>
                <a:spcPct val="120000"/>
              </a:lnSpc>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2"/>
            </p:custDataLst>
          </p:nvPr>
        </p:nvSpPr>
        <p:spPr/>
        <p:txBody>
          <a:bodyPr/>
          <a:lstStyle>
            <a:lvl1pPr>
              <a:lnSpc>
                <a:spcPct val="120000"/>
              </a:lnSpc>
              <a:defRPr/>
            </a:lvl1pPr>
          </a:lstStyle>
          <a:p>
            <a:endParaRPr lang="zh-CN" altLang="en-US"/>
          </a:p>
        </p:txBody>
      </p:sp>
      <p:sp>
        <p:nvSpPr>
          <p:cNvPr id="9" name="灯片编号占位符 8"/>
          <p:cNvSpPr>
            <a:spLocks noGrp="1"/>
          </p:cNvSpPr>
          <p:nvPr>
            <p:ph type="sldNum" sz="quarter" idx="12"/>
            <p:custDataLst>
              <p:tags r:id="rId13"/>
            </p:custDataLst>
          </p:nvPr>
        </p:nvSpPr>
        <p:spPr/>
        <p:txBody>
          <a:bodyPr/>
          <a:lstStyle>
            <a:lvl1pPr>
              <a:lnSpc>
                <a:spcPct val="120000"/>
              </a:lnSpc>
              <a:defRPr/>
            </a:lvl1p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任意多边形: 形状 5"/>
          <p:cNvSpPr/>
          <p:nvPr>
            <p:custDataLst>
              <p:tags r:id="rId2"/>
            </p:custDataLst>
          </p:nvPr>
        </p:nvSpPr>
        <p:spPr>
          <a:xfrm>
            <a:off x="10551064" y="5333609"/>
            <a:ext cx="1365235" cy="1381884"/>
          </a:xfrm>
          <a:custGeom>
            <a:avLst/>
            <a:gdLst>
              <a:gd name="connsiteX0" fmla="*/ 2079625 w 2082800"/>
              <a:gd name="connsiteY0" fmla="*/ 123825 h 2108200"/>
              <a:gd name="connsiteX1" fmla="*/ 885825 w 2082800"/>
              <a:gd name="connsiteY1" fmla="*/ 2105025 h 2108200"/>
              <a:gd name="connsiteX2" fmla="*/ 3175 w 2082800"/>
              <a:gd name="connsiteY2" fmla="*/ 3175 h 2108200"/>
            </a:gdLst>
            <a:ahLst/>
            <a:cxnLst>
              <a:cxn ang="0">
                <a:pos x="connsiteX0" y="connsiteY0"/>
              </a:cxn>
              <a:cxn ang="0">
                <a:pos x="connsiteX1" y="connsiteY1"/>
              </a:cxn>
              <a:cxn ang="0">
                <a:pos x="connsiteX2" y="connsiteY2"/>
              </a:cxn>
            </a:cxnLst>
            <a:rect l="l" t="t" r="r" b="b"/>
            <a:pathLst>
              <a:path w="2082800" h="2108200">
                <a:moveTo>
                  <a:pt x="2079625" y="123825"/>
                </a:moveTo>
                <a:lnTo>
                  <a:pt x="885825" y="2105025"/>
                </a:lnTo>
                <a:lnTo>
                  <a:pt x="3175" y="3175"/>
                </a:lnTo>
                <a:close/>
              </a:path>
            </a:pathLst>
          </a:custGeom>
          <a:solidFill>
            <a:schemeClr val="accent1">
              <a:alpha val="80000"/>
            </a:schemeClr>
          </a:solidFill>
          <a:ln w="6350" cap="flat">
            <a:noFill/>
            <a:prstDash val="solid"/>
            <a:miter/>
          </a:ln>
        </p:spPr>
        <p:txBody>
          <a:bodyPr rtlCol="0" anchor="ctr"/>
          <a:lstStyle/>
          <a:p>
            <a:endParaRPr lang="zh-CN" altLang="en-US"/>
          </a:p>
        </p:txBody>
      </p:sp>
      <p:sp>
        <p:nvSpPr>
          <p:cNvPr id="7" name="任意多边形: 形状 6"/>
          <p:cNvSpPr/>
          <p:nvPr>
            <p:custDataLst>
              <p:tags r:id="rId3"/>
            </p:custDataLst>
          </p:nvPr>
        </p:nvSpPr>
        <p:spPr>
          <a:xfrm>
            <a:off x="10230567" y="5196253"/>
            <a:ext cx="1964607" cy="1664921"/>
          </a:xfrm>
          <a:custGeom>
            <a:avLst/>
            <a:gdLst>
              <a:gd name="connsiteX0" fmla="*/ 2994025 w 2997200"/>
              <a:gd name="connsiteY0" fmla="*/ 2536825 h 2540000"/>
              <a:gd name="connsiteX1" fmla="*/ 3175 w 2997200"/>
              <a:gd name="connsiteY1" fmla="*/ 2536825 h 2540000"/>
              <a:gd name="connsiteX2" fmla="*/ 2994025 w 2997200"/>
              <a:gd name="connsiteY2" fmla="*/ 3175 h 2540000"/>
            </a:gdLst>
            <a:ahLst/>
            <a:cxnLst>
              <a:cxn ang="0">
                <a:pos x="connsiteX0" y="connsiteY0"/>
              </a:cxn>
              <a:cxn ang="0">
                <a:pos x="connsiteX1" y="connsiteY1"/>
              </a:cxn>
              <a:cxn ang="0">
                <a:pos x="connsiteX2" y="connsiteY2"/>
              </a:cxn>
            </a:cxnLst>
            <a:rect l="l" t="t" r="r" b="b"/>
            <a:pathLst>
              <a:path w="2997200" h="2540000">
                <a:moveTo>
                  <a:pt x="2994025" y="2536825"/>
                </a:moveTo>
                <a:lnTo>
                  <a:pt x="3175" y="2536825"/>
                </a:lnTo>
                <a:lnTo>
                  <a:pt x="2994025" y="3175"/>
                </a:lnTo>
                <a:close/>
              </a:path>
            </a:pathLst>
          </a:custGeom>
          <a:solidFill>
            <a:schemeClr val="accent2">
              <a:alpha val="80000"/>
            </a:schemeClr>
          </a:solidFill>
          <a:ln w="6350" cap="flat">
            <a:noFill/>
            <a:prstDash val="solid"/>
            <a:miter/>
          </a:ln>
        </p:spPr>
        <p:txBody>
          <a:bodyPr rtlCol="0" anchor="ctr"/>
          <a:lstStyle/>
          <a:p>
            <a:endParaRPr lang="zh-CN" altLang="en-US"/>
          </a:p>
        </p:txBody>
      </p:sp>
      <p:sp>
        <p:nvSpPr>
          <p:cNvPr id="8" name="任意多边形: 形状 7"/>
          <p:cNvSpPr/>
          <p:nvPr>
            <p:custDataLst>
              <p:tags r:id="rId4"/>
            </p:custDataLst>
          </p:nvPr>
        </p:nvSpPr>
        <p:spPr>
          <a:xfrm>
            <a:off x="-3175" y="407670"/>
            <a:ext cx="1955800" cy="1987550"/>
          </a:xfrm>
          <a:custGeom>
            <a:avLst/>
            <a:gdLst>
              <a:gd name="connsiteX0" fmla="*/ 3175 w 1955800"/>
              <a:gd name="connsiteY0" fmla="*/ 1985645 h 1987550"/>
              <a:gd name="connsiteX1" fmla="*/ 1952625 w 1955800"/>
              <a:gd name="connsiteY1" fmla="*/ 1236980 h 1987550"/>
              <a:gd name="connsiteX2" fmla="*/ 1115695 w 1955800"/>
              <a:gd name="connsiteY2" fmla="*/ 3175 h 1987550"/>
              <a:gd name="connsiteX3" fmla="*/ 3175 w 1955800"/>
              <a:gd name="connsiteY3" fmla="*/ 657860 h 1987550"/>
            </a:gdLst>
            <a:ahLst/>
            <a:cxnLst>
              <a:cxn ang="0">
                <a:pos x="connsiteX0" y="connsiteY0"/>
              </a:cxn>
              <a:cxn ang="0">
                <a:pos x="connsiteX1" y="connsiteY1"/>
              </a:cxn>
              <a:cxn ang="0">
                <a:pos x="connsiteX2" y="connsiteY2"/>
              </a:cxn>
              <a:cxn ang="0">
                <a:pos x="connsiteX3" y="connsiteY3"/>
              </a:cxn>
            </a:cxnLst>
            <a:rect l="l" t="t" r="r" b="b"/>
            <a:pathLst>
              <a:path w="1955800" h="1987550">
                <a:moveTo>
                  <a:pt x="3175" y="1985645"/>
                </a:moveTo>
                <a:lnTo>
                  <a:pt x="1952625" y="1236980"/>
                </a:lnTo>
                <a:lnTo>
                  <a:pt x="1115695" y="3175"/>
                </a:lnTo>
                <a:lnTo>
                  <a:pt x="3175" y="657860"/>
                </a:lnTo>
                <a:close/>
              </a:path>
            </a:pathLst>
          </a:custGeom>
          <a:solidFill>
            <a:schemeClr val="accent1">
              <a:lumMod val="60000"/>
              <a:lumOff val="40000"/>
              <a:alpha val="39000"/>
            </a:schemeClr>
          </a:solidFill>
          <a:ln w="6350" cap="flat">
            <a:noFill/>
            <a:prstDash val="solid"/>
            <a:miter/>
          </a:ln>
        </p:spPr>
        <p:txBody>
          <a:bodyPr rtlCol="0" anchor="ctr"/>
          <a:lstStyle/>
          <a:p>
            <a:endParaRPr lang="zh-CN" altLang="en-US"/>
          </a:p>
        </p:txBody>
      </p:sp>
      <p:sp>
        <p:nvSpPr>
          <p:cNvPr id="9" name="任意多边形: 形状 8"/>
          <p:cNvSpPr/>
          <p:nvPr>
            <p:custDataLst>
              <p:tags r:id="rId5"/>
            </p:custDataLst>
          </p:nvPr>
        </p:nvSpPr>
        <p:spPr>
          <a:xfrm>
            <a:off x="-3175" y="-3175"/>
            <a:ext cx="1816100" cy="1066800"/>
          </a:xfrm>
          <a:custGeom>
            <a:avLst/>
            <a:gdLst>
              <a:gd name="connsiteX0" fmla="*/ 836930 w 1816100"/>
              <a:gd name="connsiteY0" fmla="*/ 3175 h 1066800"/>
              <a:gd name="connsiteX1" fmla="*/ 99060 w 1816100"/>
              <a:gd name="connsiteY1" fmla="*/ 3175 h 1066800"/>
              <a:gd name="connsiteX2" fmla="*/ 3175 w 1816100"/>
              <a:gd name="connsiteY2" fmla="*/ 3175 h 1066800"/>
              <a:gd name="connsiteX3" fmla="*/ 3175 w 1816100"/>
              <a:gd name="connsiteY3" fmla="*/ 546735 h 1066800"/>
              <a:gd name="connsiteX4" fmla="*/ 3175 w 1816100"/>
              <a:gd name="connsiteY4" fmla="*/ 1068705 h 1066800"/>
              <a:gd name="connsiteX5" fmla="*/ 1115695 w 1816100"/>
              <a:gd name="connsiteY5" fmla="*/ 414020 h 1066800"/>
              <a:gd name="connsiteX6" fmla="*/ 1812925 w 1816100"/>
              <a:gd name="connsiteY6" fmla="*/ 3175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100" h="1066800">
                <a:moveTo>
                  <a:pt x="836930" y="3175"/>
                </a:moveTo>
                <a:lnTo>
                  <a:pt x="99060" y="3175"/>
                </a:lnTo>
                <a:lnTo>
                  <a:pt x="3175" y="3175"/>
                </a:lnTo>
                <a:lnTo>
                  <a:pt x="3175" y="546735"/>
                </a:lnTo>
                <a:lnTo>
                  <a:pt x="3175" y="1068705"/>
                </a:lnTo>
                <a:lnTo>
                  <a:pt x="1115695" y="414020"/>
                </a:lnTo>
                <a:lnTo>
                  <a:pt x="1812925" y="3175"/>
                </a:lnTo>
                <a:close/>
              </a:path>
            </a:pathLst>
          </a:custGeom>
          <a:solidFill>
            <a:schemeClr val="accent1"/>
          </a:solidFill>
          <a:ln w="6350" cap="flat">
            <a:noFill/>
            <a:prstDash val="solid"/>
            <a:miter/>
          </a:ln>
        </p:spPr>
        <p:txBody>
          <a:bodyPr rtlCol="0" anchor="ctr"/>
          <a:lstStyle/>
          <a:p>
            <a:endParaRPr lang="zh-CN" altLang="en-US"/>
          </a:p>
        </p:txBody>
      </p:sp>
      <p:sp>
        <p:nvSpPr>
          <p:cNvPr id="2" name="标题 1"/>
          <p:cNvSpPr>
            <a:spLocks noGrp="1"/>
          </p:cNvSpPr>
          <p:nvPr>
            <p:ph type="title"/>
            <p:custDataLst>
              <p:tags r:id="rId6"/>
            </p:custDataLst>
          </p:nvPr>
        </p:nvSpPr>
        <p:spPr/>
        <p:txBody>
          <a:bodyPr vert="horz" lIns="90000" tIns="46800" rIns="90000" bIns="468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任意多边形: 形状 4"/>
          <p:cNvSpPr/>
          <p:nvPr>
            <p:custDataLst>
              <p:tags r:id="rId2"/>
            </p:custDataLst>
          </p:nvPr>
        </p:nvSpPr>
        <p:spPr>
          <a:xfrm>
            <a:off x="10551064" y="5333609"/>
            <a:ext cx="1365235" cy="1381884"/>
          </a:xfrm>
          <a:custGeom>
            <a:avLst/>
            <a:gdLst>
              <a:gd name="connsiteX0" fmla="*/ 2079625 w 2082800"/>
              <a:gd name="connsiteY0" fmla="*/ 123825 h 2108200"/>
              <a:gd name="connsiteX1" fmla="*/ 885825 w 2082800"/>
              <a:gd name="connsiteY1" fmla="*/ 2105025 h 2108200"/>
              <a:gd name="connsiteX2" fmla="*/ 3175 w 2082800"/>
              <a:gd name="connsiteY2" fmla="*/ 3175 h 2108200"/>
            </a:gdLst>
            <a:ahLst/>
            <a:cxnLst>
              <a:cxn ang="0">
                <a:pos x="connsiteX0" y="connsiteY0"/>
              </a:cxn>
              <a:cxn ang="0">
                <a:pos x="connsiteX1" y="connsiteY1"/>
              </a:cxn>
              <a:cxn ang="0">
                <a:pos x="connsiteX2" y="connsiteY2"/>
              </a:cxn>
            </a:cxnLst>
            <a:rect l="l" t="t" r="r" b="b"/>
            <a:pathLst>
              <a:path w="2082800" h="2108200">
                <a:moveTo>
                  <a:pt x="2079625" y="123825"/>
                </a:moveTo>
                <a:lnTo>
                  <a:pt x="885825" y="2105025"/>
                </a:lnTo>
                <a:lnTo>
                  <a:pt x="3175" y="3175"/>
                </a:lnTo>
                <a:close/>
              </a:path>
            </a:pathLst>
          </a:custGeom>
          <a:solidFill>
            <a:schemeClr val="accent1">
              <a:alpha val="80000"/>
            </a:schemeClr>
          </a:solidFill>
          <a:ln w="6350" cap="flat">
            <a:noFill/>
            <a:prstDash val="solid"/>
            <a:miter/>
          </a:ln>
        </p:spPr>
        <p:txBody>
          <a:bodyPr rtlCol="0" anchor="ctr"/>
          <a:lstStyle/>
          <a:p>
            <a:endParaRPr lang="zh-CN" altLang="en-US"/>
          </a:p>
        </p:txBody>
      </p:sp>
      <p:sp>
        <p:nvSpPr>
          <p:cNvPr id="6" name="任意多边形: 形状 5"/>
          <p:cNvSpPr/>
          <p:nvPr>
            <p:custDataLst>
              <p:tags r:id="rId3"/>
            </p:custDataLst>
          </p:nvPr>
        </p:nvSpPr>
        <p:spPr>
          <a:xfrm>
            <a:off x="10230567" y="5196253"/>
            <a:ext cx="1964607" cy="1664921"/>
          </a:xfrm>
          <a:custGeom>
            <a:avLst/>
            <a:gdLst>
              <a:gd name="connsiteX0" fmla="*/ 2994025 w 2997200"/>
              <a:gd name="connsiteY0" fmla="*/ 2536825 h 2540000"/>
              <a:gd name="connsiteX1" fmla="*/ 3175 w 2997200"/>
              <a:gd name="connsiteY1" fmla="*/ 2536825 h 2540000"/>
              <a:gd name="connsiteX2" fmla="*/ 2994025 w 2997200"/>
              <a:gd name="connsiteY2" fmla="*/ 3175 h 2540000"/>
            </a:gdLst>
            <a:ahLst/>
            <a:cxnLst>
              <a:cxn ang="0">
                <a:pos x="connsiteX0" y="connsiteY0"/>
              </a:cxn>
              <a:cxn ang="0">
                <a:pos x="connsiteX1" y="connsiteY1"/>
              </a:cxn>
              <a:cxn ang="0">
                <a:pos x="connsiteX2" y="connsiteY2"/>
              </a:cxn>
            </a:cxnLst>
            <a:rect l="l" t="t" r="r" b="b"/>
            <a:pathLst>
              <a:path w="2997200" h="2540000">
                <a:moveTo>
                  <a:pt x="2994025" y="2536825"/>
                </a:moveTo>
                <a:lnTo>
                  <a:pt x="3175" y="2536825"/>
                </a:lnTo>
                <a:lnTo>
                  <a:pt x="2994025" y="3175"/>
                </a:lnTo>
                <a:close/>
              </a:path>
            </a:pathLst>
          </a:custGeom>
          <a:solidFill>
            <a:schemeClr val="accent2">
              <a:alpha val="80000"/>
            </a:schemeClr>
          </a:solidFill>
          <a:ln w="6350" cap="flat">
            <a:noFill/>
            <a:prstDash val="solid"/>
            <a:miter/>
          </a:ln>
        </p:spPr>
        <p:txBody>
          <a:bodyPr rtlCol="0" anchor="ctr"/>
          <a:lstStyle/>
          <a:p>
            <a:endParaRPr lang="zh-CN" altLang="en-US"/>
          </a:p>
        </p:txBody>
      </p:sp>
      <p:sp>
        <p:nvSpPr>
          <p:cNvPr id="7" name="任意多边形: 形状 6"/>
          <p:cNvSpPr/>
          <p:nvPr>
            <p:custDataLst>
              <p:tags r:id="rId4"/>
            </p:custDataLst>
          </p:nvPr>
        </p:nvSpPr>
        <p:spPr>
          <a:xfrm>
            <a:off x="-3175" y="407670"/>
            <a:ext cx="1955800" cy="1987550"/>
          </a:xfrm>
          <a:custGeom>
            <a:avLst/>
            <a:gdLst>
              <a:gd name="connsiteX0" fmla="*/ 3175 w 1955800"/>
              <a:gd name="connsiteY0" fmla="*/ 1985645 h 1987550"/>
              <a:gd name="connsiteX1" fmla="*/ 1952625 w 1955800"/>
              <a:gd name="connsiteY1" fmla="*/ 1236980 h 1987550"/>
              <a:gd name="connsiteX2" fmla="*/ 1115695 w 1955800"/>
              <a:gd name="connsiteY2" fmla="*/ 3175 h 1987550"/>
              <a:gd name="connsiteX3" fmla="*/ 3175 w 1955800"/>
              <a:gd name="connsiteY3" fmla="*/ 657860 h 1987550"/>
            </a:gdLst>
            <a:ahLst/>
            <a:cxnLst>
              <a:cxn ang="0">
                <a:pos x="connsiteX0" y="connsiteY0"/>
              </a:cxn>
              <a:cxn ang="0">
                <a:pos x="connsiteX1" y="connsiteY1"/>
              </a:cxn>
              <a:cxn ang="0">
                <a:pos x="connsiteX2" y="connsiteY2"/>
              </a:cxn>
              <a:cxn ang="0">
                <a:pos x="connsiteX3" y="connsiteY3"/>
              </a:cxn>
            </a:cxnLst>
            <a:rect l="l" t="t" r="r" b="b"/>
            <a:pathLst>
              <a:path w="1955800" h="1987550">
                <a:moveTo>
                  <a:pt x="3175" y="1985645"/>
                </a:moveTo>
                <a:lnTo>
                  <a:pt x="1952625" y="1236980"/>
                </a:lnTo>
                <a:lnTo>
                  <a:pt x="1115695" y="3175"/>
                </a:lnTo>
                <a:lnTo>
                  <a:pt x="3175" y="657860"/>
                </a:lnTo>
                <a:close/>
              </a:path>
            </a:pathLst>
          </a:custGeom>
          <a:solidFill>
            <a:schemeClr val="accent1">
              <a:lumMod val="60000"/>
              <a:lumOff val="40000"/>
              <a:alpha val="39000"/>
            </a:schemeClr>
          </a:solidFill>
          <a:ln w="6350" cap="flat">
            <a:noFill/>
            <a:prstDash val="solid"/>
            <a:miter/>
          </a:ln>
        </p:spPr>
        <p:txBody>
          <a:bodyPr rtlCol="0" anchor="ctr"/>
          <a:lstStyle/>
          <a:p>
            <a:endParaRPr lang="zh-CN" altLang="en-US"/>
          </a:p>
        </p:txBody>
      </p:sp>
      <p:sp>
        <p:nvSpPr>
          <p:cNvPr id="8" name="任意多边形: 形状 7"/>
          <p:cNvSpPr/>
          <p:nvPr>
            <p:custDataLst>
              <p:tags r:id="rId5"/>
            </p:custDataLst>
          </p:nvPr>
        </p:nvSpPr>
        <p:spPr>
          <a:xfrm>
            <a:off x="-3175" y="-3175"/>
            <a:ext cx="1816100" cy="1066800"/>
          </a:xfrm>
          <a:custGeom>
            <a:avLst/>
            <a:gdLst>
              <a:gd name="connsiteX0" fmla="*/ 836930 w 1816100"/>
              <a:gd name="connsiteY0" fmla="*/ 3175 h 1066800"/>
              <a:gd name="connsiteX1" fmla="*/ 99060 w 1816100"/>
              <a:gd name="connsiteY1" fmla="*/ 3175 h 1066800"/>
              <a:gd name="connsiteX2" fmla="*/ 3175 w 1816100"/>
              <a:gd name="connsiteY2" fmla="*/ 3175 h 1066800"/>
              <a:gd name="connsiteX3" fmla="*/ 3175 w 1816100"/>
              <a:gd name="connsiteY3" fmla="*/ 546735 h 1066800"/>
              <a:gd name="connsiteX4" fmla="*/ 3175 w 1816100"/>
              <a:gd name="connsiteY4" fmla="*/ 1068705 h 1066800"/>
              <a:gd name="connsiteX5" fmla="*/ 1115695 w 1816100"/>
              <a:gd name="connsiteY5" fmla="*/ 414020 h 1066800"/>
              <a:gd name="connsiteX6" fmla="*/ 1812925 w 1816100"/>
              <a:gd name="connsiteY6" fmla="*/ 3175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100" h="1066800">
                <a:moveTo>
                  <a:pt x="836930" y="3175"/>
                </a:moveTo>
                <a:lnTo>
                  <a:pt x="99060" y="3175"/>
                </a:lnTo>
                <a:lnTo>
                  <a:pt x="3175" y="3175"/>
                </a:lnTo>
                <a:lnTo>
                  <a:pt x="3175" y="546735"/>
                </a:lnTo>
                <a:lnTo>
                  <a:pt x="3175" y="1068705"/>
                </a:lnTo>
                <a:lnTo>
                  <a:pt x="1115695" y="414020"/>
                </a:lnTo>
                <a:lnTo>
                  <a:pt x="1812925" y="3175"/>
                </a:lnTo>
                <a:close/>
              </a:path>
            </a:pathLst>
          </a:custGeom>
          <a:solidFill>
            <a:schemeClr val="accent1"/>
          </a:solidFill>
          <a:ln w="6350" cap="flat">
            <a:noFill/>
            <a:prstDash val="solid"/>
            <a:miter/>
          </a:ln>
        </p:spPr>
        <p:txBody>
          <a:bodyPr rtlCol="0" anchor="ctr"/>
          <a:lstStyle/>
          <a:p>
            <a:endParaRPr lang="zh-CN" altLang="en-US"/>
          </a:p>
        </p:txBody>
      </p:sp>
      <p:sp>
        <p:nvSpPr>
          <p:cNvPr id="2" name="日期占位符 1"/>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7"/>
            </p:custDataLst>
          </p:nvPr>
        </p:nvSpPr>
        <p:spPr/>
        <p:txBody>
          <a:bodyPr/>
          <a:lstStyle/>
          <a:p>
            <a:endParaRPr lang="zh-CN" altLang="en-US"/>
          </a:p>
        </p:txBody>
      </p:sp>
      <p:sp>
        <p:nvSpPr>
          <p:cNvPr id="4" name="灯片编号占位符 3"/>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8" name="任意多边形: 形状 7"/>
          <p:cNvSpPr/>
          <p:nvPr>
            <p:custDataLst>
              <p:tags r:id="rId2"/>
            </p:custDataLst>
          </p:nvPr>
        </p:nvSpPr>
        <p:spPr>
          <a:xfrm>
            <a:off x="10551064" y="5333609"/>
            <a:ext cx="1365235" cy="1381884"/>
          </a:xfrm>
          <a:custGeom>
            <a:avLst/>
            <a:gdLst>
              <a:gd name="connsiteX0" fmla="*/ 2079625 w 2082800"/>
              <a:gd name="connsiteY0" fmla="*/ 123825 h 2108200"/>
              <a:gd name="connsiteX1" fmla="*/ 885825 w 2082800"/>
              <a:gd name="connsiteY1" fmla="*/ 2105025 h 2108200"/>
              <a:gd name="connsiteX2" fmla="*/ 3175 w 2082800"/>
              <a:gd name="connsiteY2" fmla="*/ 3175 h 2108200"/>
            </a:gdLst>
            <a:ahLst/>
            <a:cxnLst>
              <a:cxn ang="0">
                <a:pos x="connsiteX0" y="connsiteY0"/>
              </a:cxn>
              <a:cxn ang="0">
                <a:pos x="connsiteX1" y="connsiteY1"/>
              </a:cxn>
              <a:cxn ang="0">
                <a:pos x="connsiteX2" y="connsiteY2"/>
              </a:cxn>
            </a:cxnLst>
            <a:rect l="l" t="t" r="r" b="b"/>
            <a:pathLst>
              <a:path w="2082800" h="2108200">
                <a:moveTo>
                  <a:pt x="2079625" y="123825"/>
                </a:moveTo>
                <a:lnTo>
                  <a:pt x="885825" y="2105025"/>
                </a:lnTo>
                <a:lnTo>
                  <a:pt x="3175" y="3175"/>
                </a:lnTo>
                <a:close/>
              </a:path>
            </a:pathLst>
          </a:custGeom>
          <a:solidFill>
            <a:schemeClr val="accent1">
              <a:alpha val="80000"/>
            </a:schemeClr>
          </a:solidFill>
          <a:ln w="6350" cap="flat">
            <a:noFill/>
            <a:prstDash val="solid"/>
            <a:miter/>
          </a:ln>
        </p:spPr>
        <p:txBody>
          <a:bodyPr rtlCol="0" anchor="ctr"/>
          <a:lstStyle/>
          <a:p>
            <a:endParaRPr lang="zh-CN" altLang="en-US"/>
          </a:p>
        </p:txBody>
      </p:sp>
      <p:sp>
        <p:nvSpPr>
          <p:cNvPr id="9" name="任意多边形: 形状 8"/>
          <p:cNvSpPr/>
          <p:nvPr>
            <p:custDataLst>
              <p:tags r:id="rId3"/>
            </p:custDataLst>
          </p:nvPr>
        </p:nvSpPr>
        <p:spPr>
          <a:xfrm>
            <a:off x="10230567" y="5196253"/>
            <a:ext cx="1964607" cy="1664921"/>
          </a:xfrm>
          <a:custGeom>
            <a:avLst/>
            <a:gdLst>
              <a:gd name="connsiteX0" fmla="*/ 2994025 w 2997200"/>
              <a:gd name="connsiteY0" fmla="*/ 2536825 h 2540000"/>
              <a:gd name="connsiteX1" fmla="*/ 3175 w 2997200"/>
              <a:gd name="connsiteY1" fmla="*/ 2536825 h 2540000"/>
              <a:gd name="connsiteX2" fmla="*/ 2994025 w 2997200"/>
              <a:gd name="connsiteY2" fmla="*/ 3175 h 2540000"/>
            </a:gdLst>
            <a:ahLst/>
            <a:cxnLst>
              <a:cxn ang="0">
                <a:pos x="connsiteX0" y="connsiteY0"/>
              </a:cxn>
              <a:cxn ang="0">
                <a:pos x="connsiteX1" y="connsiteY1"/>
              </a:cxn>
              <a:cxn ang="0">
                <a:pos x="connsiteX2" y="connsiteY2"/>
              </a:cxn>
            </a:cxnLst>
            <a:rect l="l" t="t" r="r" b="b"/>
            <a:pathLst>
              <a:path w="2997200" h="2540000">
                <a:moveTo>
                  <a:pt x="2994025" y="2536825"/>
                </a:moveTo>
                <a:lnTo>
                  <a:pt x="3175" y="2536825"/>
                </a:lnTo>
                <a:lnTo>
                  <a:pt x="2994025" y="3175"/>
                </a:lnTo>
                <a:close/>
              </a:path>
            </a:pathLst>
          </a:custGeom>
          <a:solidFill>
            <a:schemeClr val="accent2">
              <a:alpha val="80000"/>
            </a:schemeClr>
          </a:solidFill>
          <a:ln w="6350" cap="flat">
            <a:noFill/>
            <a:prstDash val="solid"/>
            <a:miter/>
          </a:ln>
        </p:spPr>
        <p:txBody>
          <a:bodyPr rtlCol="0" anchor="ctr"/>
          <a:lstStyle/>
          <a:p>
            <a:endParaRPr lang="zh-CN" altLang="en-US"/>
          </a:p>
        </p:txBody>
      </p:sp>
      <p:sp>
        <p:nvSpPr>
          <p:cNvPr id="10" name="任意多边形: 形状 9"/>
          <p:cNvSpPr/>
          <p:nvPr>
            <p:custDataLst>
              <p:tags r:id="rId4"/>
            </p:custDataLst>
          </p:nvPr>
        </p:nvSpPr>
        <p:spPr>
          <a:xfrm>
            <a:off x="-3175" y="407670"/>
            <a:ext cx="1955800" cy="1987550"/>
          </a:xfrm>
          <a:custGeom>
            <a:avLst/>
            <a:gdLst>
              <a:gd name="connsiteX0" fmla="*/ 3175 w 1955800"/>
              <a:gd name="connsiteY0" fmla="*/ 1985645 h 1987550"/>
              <a:gd name="connsiteX1" fmla="*/ 1952625 w 1955800"/>
              <a:gd name="connsiteY1" fmla="*/ 1236980 h 1987550"/>
              <a:gd name="connsiteX2" fmla="*/ 1115695 w 1955800"/>
              <a:gd name="connsiteY2" fmla="*/ 3175 h 1987550"/>
              <a:gd name="connsiteX3" fmla="*/ 3175 w 1955800"/>
              <a:gd name="connsiteY3" fmla="*/ 657860 h 1987550"/>
            </a:gdLst>
            <a:ahLst/>
            <a:cxnLst>
              <a:cxn ang="0">
                <a:pos x="connsiteX0" y="connsiteY0"/>
              </a:cxn>
              <a:cxn ang="0">
                <a:pos x="connsiteX1" y="connsiteY1"/>
              </a:cxn>
              <a:cxn ang="0">
                <a:pos x="connsiteX2" y="connsiteY2"/>
              </a:cxn>
              <a:cxn ang="0">
                <a:pos x="connsiteX3" y="connsiteY3"/>
              </a:cxn>
            </a:cxnLst>
            <a:rect l="l" t="t" r="r" b="b"/>
            <a:pathLst>
              <a:path w="1955800" h="1987550">
                <a:moveTo>
                  <a:pt x="3175" y="1985645"/>
                </a:moveTo>
                <a:lnTo>
                  <a:pt x="1952625" y="1236980"/>
                </a:lnTo>
                <a:lnTo>
                  <a:pt x="1115695" y="3175"/>
                </a:lnTo>
                <a:lnTo>
                  <a:pt x="3175" y="657860"/>
                </a:lnTo>
                <a:close/>
              </a:path>
            </a:pathLst>
          </a:custGeom>
          <a:solidFill>
            <a:schemeClr val="accent1">
              <a:lumMod val="60000"/>
              <a:lumOff val="40000"/>
              <a:alpha val="39000"/>
            </a:schemeClr>
          </a:solidFill>
          <a:ln w="6350" cap="flat">
            <a:noFill/>
            <a:prstDash val="solid"/>
            <a:miter/>
          </a:ln>
        </p:spPr>
        <p:txBody>
          <a:bodyPr rtlCol="0" anchor="ctr"/>
          <a:lstStyle/>
          <a:p>
            <a:endParaRPr lang="zh-CN" altLang="en-US"/>
          </a:p>
        </p:txBody>
      </p:sp>
      <p:sp>
        <p:nvSpPr>
          <p:cNvPr id="11" name="任意多边形: 形状 10"/>
          <p:cNvSpPr/>
          <p:nvPr>
            <p:custDataLst>
              <p:tags r:id="rId5"/>
            </p:custDataLst>
          </p:nvPr>
        </p:nvSpPr>
        <p:spPr>
          <a:xfrm>
            <a:off x="-3175" y="-3175"/>
            <a:ext cx="1816100" cy="1066800"/>
          </a:xfrm>
          <a:custGeom>
            <a:avLst/>
            <a:gdLst>
              <a:gd name="connsiteX0" fmla="*/ 836930 w 1816100"/>
              <a:gd name="connsiteY0" fmla="*/ 3175 h 1066800"/>
              <a:gd name="connsiteX1" fmla="*/ 99060 w 1816100"/>
              <a:gd name="connsiteY1" fmla="*/ 3175 h 1066800"/>
              <a:gd name="connsiteX2" fmla="*/ 3175 w 1816100"/>
              <a:gd name="connsiteY2" fmla="*/ 3175 h 1066800"/>
              <a:gd name="connsiteX3" fmla="*/ 3175 w 1816100"/>
              <a:gd name="connsiteY3" fmla="*/ 546735 h 1066800"/>
              <a:gd name="connsiteX4" fmla="*/ 3175 w 1816100"/>
              <a:gd name="connsiteY4" fmla="*/ 1068705 h 1066800"/>
              <a:gd name="connsiteX5" fmla="*/ 1115695 w 1816100"/>
              <a:gd name="connsiteY5" fmla="*/ 414020 h 1066800"/>
              <a:gd name="connsiteX6" fmla="*/ 1812925 w 1816100"/>
              <a:gd name="connsiteY6" fmla="*/ 3175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100" h="1066800">
                <a:moveTo>
                  <a:pt x="836930" y="3175"/>
                </a:moveTo>
                <a:lnTo>
                  <a:pt x="99060" y="3175"/>
                </a:lnTo>
                <a:lnTo>
                  <a:pt x="3175" y="3175"/>
                </a:lnTo>
                <a:lnTo>
                  <a:pt x="3175" y="546735"/>
                </a:lnTo>
                <a:lnTo>
                  <a:pt x="3175" y="1068705"/>
                </a:lnTo>
                <a:lnTo>
                  <a:pt x="1115695" y="414020"/>
                </a:lnTo>
                <a:lnTo>
                  <a:pt x="1812925" y="3175"/>
                </a:lnTo>
                <a:close/>
              </a:path>
            </a:pathLst>
          </a:custGeom>
          <a:solidFill>
            <a:schemeClr val="accent1"/>
          </a:solidFill>
          <a:ln w="6350" cap="flat">
            <a:noFill/>
            <a:prstDash val="solid"/>
            <a:miter/>
          </a:ln>
        </p:spPr>
        <p:txBody>
          <a:bodyPr rtlCol="0" anchor="ctr"/>
          <a:lstStyle/>
          <a:p>
            <a:endParaRPr lang="zh-CN" altLang="en-US"/>
          </a:p>
        </p:txBody>
      </p:sp>
      <p:sp>
        <p:nvSpPr>
          <p:cNvPr id="2" name="标题 1"/>
          <p:cNvSpPr>
            <a:spLocks noGrp="1"/>
          </p:cNvSpPr>
          <p:nvPr>
            <p:ph type="title"/>
            <p:custDataLst>
              <p:tags r:id="rId6"/>
            </p:custDataLst>
          </p:nvPr>
        </p:nvSpPr>
        <p:spPr>
          <a:xfrm>
            <a:off x="669930" y="443234"/>
            <a:ext cx="10852237" cy="441964"/>
          </a:xfrm>
        </p:spPr>
        <p:txBody>
          <a:bodyPr vert="horz" lIns="90000" tIns="46800" rIns="90000" bIns="468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7"/>
            </p:custDataLst>
          </p:nvPr>
        </p:nvSpPr>
        <p:spPr>
          <a:xfrm>
            <a:off x="669930" y="952508"/>
            <a:ext cx="5283242" cy="5388907"/>
          </a:xfrm>
        </p:spPr>
        <p:txBody>
          <a:bodyPr vert="horz" lIns="101600" tIns="0" rIns="82550" bIns="0" rtlCol="0">
            <a:noAutofit/>
          </a:bodyPr>
          <a:lstStyle>
            <a:lvl1pPr marL="0" marR="0" lvl="0" indent="0" algn="l" defTabSz="914400" rtl="0" eaLnBrk="1" fontAlgn="auto" latinLnBrk="0" hangingPunct="1">
              <a:lnSpc>
                <a:spcPct val="12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8"/>
            </p:custDataLst>
          </p:nvPr>
        </p:nvSpPr>
        <p:spPr>
          <a:xfrm>
            <a:off x="6238925" y="952508"/>
            <a:ext cx="5283242" cy="5388907"/>
          </a:xfrm>
        </p:spPr>
        <p:txBody>
          <a:bodyPr vert="horz" lIns="90000" tIns="46800" rIns="90000" bIns="46800" rtlCol="0">
            <a:normAutofit/>
          </a:bodyPr>
          <a:lstStyle>
            <a:lvl1pPr marL="228600" marR="0" lvl="0" indent="-228600" algn="l" defTabSz="914400" rtl="0" eaLnBrk="1" fontAlgn="auto" latinLnBrk="0" hangingPunct="1">
              <a:lnSpc>
                <a:spcPct val="12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9"/>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10"/>
            </p:custDataLst>
          </p:nvPr>
        </p:nvSpPr>
        <p:spPr/>
        <p:txBody>
          <a:bodyPr/>
          <a:lstStyle/>
          <a:p>
            <a:endParaRPr lang="zh-CN" altLang="en-US" dirty="0"/>
          </a:p>
        </p:txBody>
      </p:sp>
      <p:sp>
        <p:nvSpPr>
          <p:cNvPr id="7" name="灯片编号占位符 6"/>
          <p:cNvSpPr>
            <a:spLocks noGrp="1"/>
          </p:cNvSpPr>
          <p:nvPr>
            <p:ph type="sldNum" sz="quarter" idx="12"/>
            <p:custDataLst>
              <p:tags r:id="rId11"/>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7" name="任意多边形: 形状 6"/>
          <p:cNvSpPr/>
          <p:nvPr>
            <p:custDataLst>
              <p:tags r:id="rId2"/>
            </p:custDataLst>
          </p:nvPr>
        </p:nvSpPr>
        <p:spPr>
          <a:xfrm>
            <a:off x="10551064" y="5333609"/>
            <a:ext cx="1365235" cy="1381884"/>
          </a:xfrm>
          <a:custGeom>
            <a:avLst/>
            <a:gdLst>
              <a:gd name="connsiteX0" fmla="*/ 2079625 w 2082800"/>
              <a:gd name="connsiteY0" fmla="*/ 123825 h 2108200"/>
              <a:gd name="connsiteX1" fmla="*/ 885825 w 2082800"/>
              <a:gd name="connsiteY1" fmla="*/ 2105025 h 2108200"/>
              <a:gd name="connsiteX2" fmla="*/ 3175 w 2082800"/>
              <a:gd name="connsiteY2" fmla="*/ 3175 h 2108200"/>
            </a:gdLst>
            <a:ahLst/>
            <a:cxnLst>
              <a:cxn ang="0">
                <a:pos x="connsiteX0" y="connsiteY0"/>
              </a:cxn>
              <a:cxn ang="0">
                <a:pos x="connsiteX1" y="connsiteY1"/>
              </a:cxn>
              <a:cxn ang="0">
                <a:pos x="connsiteX2" y="connsiteY2"/>
              </a:cxn>
            </a:cxnLst>
            <a:rect l="l" t="t" r="r" b="b"/>
            <a:pathLst>
              <a:path w="2082800" h="2108200">
                <a:moveTo>
                  <a:pt x="2079625" y="123825"/>
                </a:moveTo>
                <a:lnTo>
                  <a:pt x="885825" y="2105025"/>
                </a:lnTo>
                <a:lnTo>
                  <a:pt x="3175" y="3175"/>
                </a:lnTo>
                <a:close/>
              </a:path>
            </a:pathLst>
          </a:custGeom>
          <a:solidFill>
            <a:schemeClr val="accent1">
              <a:alpha val="80000"/>
            </a:schemeClr>
          </a:solidFill>
          <a:ln w="6350" cap="flat">
            <a:noFill/>
            <a:prstDash val="solid"/>
            <a:miter/>
          </a:ln>
        </p:spPr>
        <p:txBody>
          <a:bodyPr rtlCol="0" anchor="ctr"/>
          <a:lstStyle/>
          <a:p>
            <a:endParaRPr lang="zh-CN" altLang="en-US"/>
          </a:p>
        </p:txBody>
      </p:sp>
      <p:sp>
        <p:nvSpPr>
          <p:cNvPr id="8" name="任意多边形: 形状 7"/>
          <p:cNvSpPr/>
          <p:nvPr>
            <p:custDataLst>
              <p:tags r:id="rId3"/>
            </p:custDataLst>
          </p:nvPr>
        </p:nvSpPr>
        <p:spPr>
          <a:xfrm>
            <a:off x="10230567" y="5196253"/>
            <a:ext cx="1964607" cy="1664921"/>
          </a:xfrm>
          <a:custGeom>
            <a:avLst/>
            <a:gdLst>
              <a:gd name="connsiteX0" fmla="*/ 2994025 w 2997200"/>
              <a:gd name="connsiteY0" fmla="*/ 2536825 h 2540000"/>
              <a:gd name="connsiteX1" fmla="*/ 3175 w 2997200"/>
              <a:gd name="connsiteY1" fmla="*/ 2536825 h 2540000"/>
              <a:gd name="connsiteX2" fmla="*/ 2994025 w 2997200"/>
              <a:gd name="connsiteY2" fmla="*/ 3175 h 2540000"/>
            </a:gdLst>
            <a:ahLst/>
            <a:cxnLst>
              <a:cxn ang="0">
                <a:pos x="connsiteX0" y="connsiteY0"/>
              </a:cxn>
              <a:cxn ang="0">
                <a:pos x="connsiteX1" y="connsiteY1"/>
              </a:cxn>
              <a:cxn ang="0">
                <a:pos x="connsiteX2" y="connsiteY2"/>
              </a:cxn>
            </a:cxnLst>
            <a:rect l="l" t="t" r="r" b="b"/>
            <a:pathLst>
              <a:path w="2997200" h="2540000">
                <a:moveTo>
                  <a:pt x="2994025" y="2536825"/>
                </a:moveTo>
                <a:lnTo>
                  <a:pt x="3175" y="2536825"/>
                </a:lnTo>
                <a:lnTo>
                  <a:pt x="2994025" y="3175"/>
                </a:lnTo>
                <a:close/>
              </a:path>
            </a:pathLst>
          </a:custGeom>
          <a:solidFill>
            <a:schemeClr val="accent2">
              <a:alpha val="80000"/>
            </a:schemeClr>
          </a:solidFill>
          <a:ln w="6350" cap="flat">
            <a:noFill/>
            <a:prstDash val="solid"/>
            <a:miter/>
          </a:ln>
        </p:spPr>
        <p:txBody>
          <a:bodyPr rtlCol="0" anchor="ctr"/>
          <a:lstStyle/>
          <a:p>
            <a:endParaRPr lang="zh-CN" altLang="en-US"/>
          </a:p>
        </p:txBody>
      </p:sp>
      <p:sp>
        <p:nvSpPr>
          <p:cNvPr id="9" name="任意多边形: 形状 8"/>
          <p:cNvSpPr/>
          <p:nvPr>
            <p:custDataLst>
              <p:tags r:id="rId4"/>
            </p:custDataLst>
          </p:nvPr>
        </p:nvSpPr>
        <p:spPr>
          <a:xfrm>
            <a:off x="-3175" y="407670"/>
            <a:ext cx="1955800" cy="1987550"/>
          </a:xfrm>
          <a:custGeom>
            <a:avLst/>
            <a:gdLst>
              <a:gd name="connsiteX0" fmla="*/ 3175 w 1955800"/>
              <a:gd name="connsiteY0" fmla="*/ 1985645 h 1987550"/>
              <a:gd name="connsiteX1" fmla="*/ 1952625 w 1955800"/>
              <a:gd name="connsiteY1" fmla="*/ 1236980 h 1987550"/>
              <a:gd name="connsiteX2" fmla="*/ 1115695 w 1955800"/>
              <a:gd name="connsiteY2" fmla="*/ 3175 h 1987550"/>
              <a:gd name="connsiteX3" fmla="*/ 3175 w 1955800"/>
              <a:gd name="connsiteY3" fmla="*/ 657860 h 1987550"/>
            </a:gdLst>
            <a:ahLst/>
            <a:cxnLst>
              <a:cxn ang="0">
                <a:pos x="connsiteX0" y="connsiteY0"/>
              </a:cxn>
              <a:cxn ang="0">
                <a:pos x="connsiteX1" y="connsiteY1"/>
              </a:cxn>
              <a:cxn ang="0">
                <a:pos x="connsiteX2" y="connsiteY2"/>
              </a:cxn>
              <a:cxn ang="0">
                <a:pos x="connsiteX3" y="connsiteY3"/>
              </a:cxn>
            </a:cxnLst>
            <a:rect l="l" t="t" r="r" b="b"/>
            <a:pathLst>
              <a:path w="1955800" h="1987550">
                <a:moveTo>
                  <a:pt x="3175" y="1985645"/>
                </a:moveTo>
                <a:lnTo>
                  <a:pt x="1952625" y="1236980"/>
                </a:lnTo>
                <a:lnTo>
                  <a:pt x="1115695" y="3175"/>
                </a:lnTo>
                <a:lnTo>
                  <a:pt x="3175" y="657860"/>
                </a:lnTo>
                <a:close/>
              </a:path>
            </a:pathLst>
          </a:custGeom>
          <a:solidFill>
            <a:schemeClr val="accent1">
              <a:lumMod val="60000"/>
              <a:lumOff val="40000"/>
              <a:alpha val="39000"/>
            </a:schemeClr>
          </a:solidFill>
          <a:ln w="6350" cap="flat">
            <a:noFill/>
            <a:prstDash val="solid"/>
            <a:miter/>
          </a:ln>
        </p:spPr>
        <p:txBody>
          <a:bodyPr rtlCol="0" anchor="ctr"/>
          <a:lstStyle/>
          <a:p>
            <a:endParaRPr lang="zh-CN" altLang="en-US"/>
          </a:p>
        </p:txBody>
      </p:sp>
      <p:sp>
        <p:nvSpPr>
          <p:cNvPr id="10" name="任意多边形: 形状 9"/>
          <p:cNvSpPr/>
          <p:nvPr>
            <p:custDataLst>
              <p:tags r:id="rId5"/>
            </p:custDataLst>
          </p:nvPr>
        </p:nvSpPr>
        <p:spPr>
          <a:xfrm>
            <a:off x="-3175" y="-3175"/>
            <a:ext cx="1816100" cy="1066800"/>
          </a:xfrm>
          <a:custGeom>
            <a:avLst/>
            <a:gdLst>
              <a:gd name="connsiteX0" fmla="*/ 836930 w 1816100"/>
              <a:gd name="connsiteY0" fmla="*/ 3175 h 1066800"/>
              <a:gd name="connsiteX1" fmla="*/ 99060 w 1816100"/>
              <a:gd name="connsiteY1" fmla="*/ 3175 h 1066800"/>
              <a:gd name="connsiteX2" fmla="*/ 3175 w 1816100"/>
              <a:gd name="connsiteY2" fmla="*/ 3175 h 1066800"/>
              <a:gd name="connsiteX3" fmla="*/ 3175 w 1816100"/>
              <a:gd name="connsiteY3" fmla="*/ 546735 h 1066800"/>
              <a:gd name="connsiteX4" fmla="*/ 3175 w 1816100"/>
              <a:gd name="connsiteY4" fmla="*/ 1068705 h 1066800"/>
              <a:gd name="connsiteX5" fmla="*/ 1115695 w 1816100"/>
              <a:gd name="connsiteY5" fmla="*/ 414020 h 1066800"/>
              <a:gd name="connsiteX6" fmla="*/ 1812925 w 1816100"/>
              <a:gd name="connsiteY6" fmla="*/ 3175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100" h="1066800">
                <a:moveTo>
                  <a:pt x="836930" y="3175"/>
                </a:moveTo>
                <a:lnTo>
                  <a:pt x="99060" y="3175"/>
                </a:lnTo>
                <a:lnTo>
                  <a:pt x="3175" y="3175"/>
                </a:lnTo>
                <a:lnTo>
                  <a:pt x="3175" y="546735"/>
                </a:lnTo>
                <a:lnTo>
                  <a:pt x="3175" y="1068705"/>
                </a:lnTo>
                <a:lnTo>
                  <a:pt x="1115695" y="414020"/>
                </a:lnTo>
                <a:lnTo>
                  <a:pt x="1812925" y="3175"/>
                </a:lnTo>
                <a:close/>
              </a:path>
            </a:pathLst>
          </a:custGeom>
          <a:solidFill>
            <a:schemeClr val="accent1"/>
          </a:solidFill>
          <a:ln w="6350" cap="flat">
            <a:noFill/>
            <a:prstDash val="solid"/>
            <a:miter/>
          </a:ln>
        </p:spPr>
        <p:txBody>
          <a:bodyPr rtlCol="0" anchor="ctr"/>
          <a:lstStyle/>
          <a:p>
            <a:endParaRPr lang="zh-CN" altLang="en-US"/>
          </a:p>
        </p:txBody>
      </p:sp>
      <p:sp>
        <p:nvSpPr>
          <p:cNvPr id="2" name="竖排标题 1"/>
          <p:cNvSpPr>
            <a:spLocks noGrp="1"/>
          </p:cNvSpPr>
          <p:nvPr>
            <p:ph type="title" orient="vert"/>
            <p:custDataLst>
              <p:tags r:id="rId6"/>
            </p:custDataLst>
          </p:nvPr>
        </p:nvSpPr>
        <p:spPr>
          <a:xfrm>
            <a:off x="10571135" y="952508"/>
            <a:ext cx="950984" cy="5388907"/>
          </a:xfrm>
        </p:spPr>
        <p:txBody>
          <a:bodyPr vert="eaVert" lIns="90000" tIns="46800" rIns="90000" bIns="46800" rtlCol="0" anchor="ctr" anchorCtr="0">
            <a:no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7"/>
            </p:custDataLst>
          </p:nvPr>
        </p:nvSpPr>
        <p:spPr>
          <a:xfrm>
            <a:off x="669925" y="952500"/>
            <a:ext cx="9828101" cy="5388907"/>
          </a:xfrm>
        </p:spPr>
        <p:txBody>
          <a:bodyPr vert="eaVert" lIns="90000" tIns="46800" rIns="90000" bIns="46800">
            <a:normAutofit/>
          </a:bodyPr>
          <a:lstStyle>
            <a:lvl1pPr indent="0" eaLnBrk="1" fontAlgn="auto" latinLnBrk="0" hangingPunct="1">
              <a:lnSpc>
                <a:spcPct val="120000"/>
              </a:lnSpc>
              <a:defRPr baseline="0">
                <a:solidFill>
                  <a:schemeClr val="tx1">
                    <a:lumMod val="85000"/>
                    <a:lumOff val="15000"/>
                  </a:schemeClr>
                </a:solidFill>
                <a:latin typeface="Arial" panose="020B0604020202020204" pitchFamily="34" charset="0"/>
                <a:ea typeface="微软雅黑" panose="020B0503020204020204" pitchFamily="34" charset="-122"/>
              </a:defRPr>
            </a:lvl1pPr>
            <a:lvl2pPr indent="0" eaLnBrk="1" fontAlgn="auto" latinLnBrk="0" hangingPunct="1">
              <a:lnSpc>
                <a:spcPct val="120000"/>
              </a:lnSpc>
              <a:defRPr baseline="0">
                <a:solidFill>
                  <a:schemeClr val="tx1">
                    <a:lumMod val="85000"/>
                    <a:lumOff val="15000"/>
                  </a:schemeClr>
                </a:solidFill>
                <a:latin typeface="Arial" panose="020B0604020202020204" pitchFamily="34" charset="0"/>
                <a:ea typeface="微软雅黑" panose="020B0503020204020204" pitchFamily="34" charset="-122"/>
              </a:defRPr>
            </a:lvl2pPr>
            <a:lvl3pPr indent="0" eaLnBrk="1" fontAlgn="auto" latinLnBrk="0" hangingPunct="1">
              <a:lnSpc>
                <a:spcPct val="120000"/>
              </a:lnSpc>
              <a:defRPr baseline="0">
                <a:solidFill>
                  <a:schemeClr val="tx1">
                    <a:lumMod val="85000"/>
                    <a:lumOff val="15000"/>
                  </a:schemeClr>
                </a:solidFill>
                <a:latin typeface="Arial" panose="020B0604020202020204" pitchFamily="34" charset="0"/>
                <a:ea typeface="微软雅黑" panose="020B0503020204020204" pitchFamily="34" charset="-122"/>
              </a:defRPr>
            </a:lvl3pPr>
            <a:lvl4pPr indent="0" eaLnBrk="1" fontAlgn="auto" latinLnBrk="0" hangingPunct="1">
              <a:lnSpc>
                <a:spcPct val="120000"/>
              </a:lnSpc>
              <a:defRPr baseline="0">
                <a:solidFill>
                  <a:schemeClr val="tx1">
                    <a:lumMod val="85000"/>
                    <a:lumOff val="15000"/>
                  </a:schemeClr>
                </a:solidFill>
                <a:latin typeface="Arial" panose="020B0604020202020204" pitchFamily="34" charset="0"/>
                <a:ea typeface="微软雅黑" panose="020B0503020204020204" pitchFamily="34" charset="-122"/>
              </a:defRPr>
            </a:lvl4pPr>
            <a:lvl5pPr indent="0" eaLnBrk="1" fontAlgn="auto" latinLnBrk="0" hangingPunct="1">
              <a:lnSpc>
                <a:spcPct val="120000"/>
              </a:lnSpc>
              <a:defRPr baseline="0">
                <a:solidFill>
                  <a:schemeClr val="tx1">
                    <a:lumMod val="85000"/>
                    <a:lumOff val="15000"/>
                  </a:schemeClr>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8"/>
            </p:custDataLst>
          </p:nvPr>
        </p:nvSpPr>
        <p:spPr/>
        <p:txBody>
          <a:bodyPr/>
          <a:lstStyle>
            <a:lvl1pPr>
              <a:lnSpc>
                <a:spcPct val="120000"/>
              </a:lnSpc>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lnSpc>
                <a:spcPct val="120000"/>
              </a:lnSpc>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lnSpc>
                <a:spcPct val="120000"/>
              </a:lnSpc>
              <a:defRPr/>
            </a:lvl1p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6" name="任意多边形: 形状 5"/>
          <p:cNvSpPr/>
          <p:nvPr>
            <p:custDataLst>
              <p:tags r:id="rId2"/>
            </p:custDataLst>
          </p:nvPr>
        </p:nvSpPr>
        <p:spPr>
          <a:xfrm>
            <a:off x="10551064" y="5333609"/>
            <a:ext cx="1365235" cy="1381884"/>
          </a:xfrm>
          <a:custGeom>
            <a:avLst/>
            <a:gdLst>
              <a:gd name="connsiteX0" fmla="*/ 2079625 w 2082800"/>
              <a:gd name="connsiteY0" fmla="*/ 123825 h 2108200"/>
              <a:gd name="connsiteX1" fmla="*/ 885825 w 2082800"/>
              <a:gd name="connsiteY1" fmla="*/ 2105025 h 2108200"/>
              <a:gd name="connsiteX2" fmla="*/ 3175 w 2082800"/>
              <a:gd name="connsiteY2" fmla="*/ 3175 h 2108200"/>
            </a:gdLst>
            <a:ahLst/>
            <a:cxnLst>
              <a:cxn ang="0">
                <a:pos x="connsiteX0" y="connsiteY0"/>
              </a:cxn>
              <a:cxn ang="0">
                <a:pos x="connsiteX1" y="connsiteY1"/>
              </a:cxn>
              <a:cxn ang="0">
                <a:pos x="connsiteX2" y="connsiteY2"/>
              </a:cxn>
            </a:cxnLst>
            <a:rect l="l" t="t" r="r" b="b"/>
            <a:pathLst>
              <a:path w="2082800" h="2108200">
                <a:moveTo>
                  <a:pt x="2079625" y="123825"/>
                </a:moveTo>
                <a:lnTo>
                  <a:pt x="885825" y="2105025"/>
                </a:lnTo>
                <a:lnTo>
                  <a:pt x="3175" y="3175"/>
                </a:lnTo>
                <a:close/>
              </a:path>
            </a:pathLst>
          </a:custGeom>
          <a:solidFill>
            <a:schemeClr val="accent1">
              <a:alpha val="80000"/>
            </a:schemeClr>
          </a:solidFill>
          <a:ln w="6350" cap="flat">
            <a:noFill/>
            <a:prstDash val="solid"/>
            <a:miter/>
          </a:ln>
        </p:spPr>
        <p:txBody>
          <a:bodyPr rtlCol="0" anchor="ctr"/>
          <a:lstStyle/>
          <a:p>
            <a:endParaRPr lang="zh-CN" altLang="en-US"/>
          </a:p>
        </p:txBody>
      </p:sp>
      <p:sp>
        <p:nvSpPr>
          <p:cNvPr id="8" name="任意多边形: 形状 7"/>
          <p:cNvSpPr/>
          <p:nvPr>
            <p:custDataLst>
              <p:tags r:id="rId3"/>
            </p:custDataLst>
          </p:nvPr>
        </p:nvSpPr>
        <p:spPr>
          <a:xfrm>
            <a:off x="10230567" y="5196253"/>
            <a:ext cx="1964607" cy="1664921"/>
          </a:xfrm>
          <a:custGeom>
            <a:avLst/>
            <a:gdLst>
              <a:gd name="connsiteX0" fmla="*/ 2994025 w 2997200"/>
              <a:gd name="connsiteY0" fmla="*/ 2536825 h 2540000"/>
              <a:gd name="connsiteX1" fmla="*/ 3175 w 2997200"/>
              <a:gd name="connsiteY1" fmla="*/ 2536825 h 2540000"/>
              <a:gd name="connsiteX2" fmla="*/ 2994025 w 2997200"/>
              <a:gd name="connsiteY2" fmla="*/ 3175 h 2540000"/>
            </a:gdLst>
            <a:ahLst/>
            <a:cxnLst>
              <a:cxn ang="0">
                <a:pos x="connsiteX0" y="connsiteY0"/>
              </a:cxn>
              <a:cxn ang="0">
                <a:pos x="connsiteX1" y="connsiteY1"/>
              </a:cxn>
              <a:cxn ang="0">
                <a:pos x="connsiteX2" y="connsiteY2"/>
              </a:cxn>
            </a:cxnLst>
            <a:rect l="l" t="t" r="r" b="b"/>
            <a:pathLst>
              <a:path w="2997200" h="2540000">
                <a:moveTo>
                  <a:pt x="2994025" y="2536825"/>
                </a:moveTo>
                <a:lnTo>
                  <a:pt x="3175" y="2536825"/>
                </a:lnTo>
                <a:lnTo>
                  <a:pt x="2994025" y="3175"/>
                </a:lnTo>
                <a:close/>
              </a:path>
            </a:pathLst>
          </a:custGeom>
          <a:solidFill>
            <a:schemeClr val="accent2">
              <a:alpha val="80000"/>
            </a:schemeClr>
          </a:solidFill>
          <a:ln w="6350" cap="flat">
            <a:noFill/>
            <a:prstDash val="solid"/>
            <a:miter/>
          </a:ln>
        </p:spPr>
        <p:txBody>
          <a:bodyPr rtlCol="0" anchor="ctr"/>
          <a:lstStyle/>
          <a:p>
            <a:endParaRPr lang="zh-CN" altLang="en-US"/>
          </a:p>
        </p:txBody>
      </p:sp>
      <p:sp>
        <p:nvSpPr>
          <p:cNvPr id="9" name="任意多边形: 形状 8"/>
          <p:cNvSpPr/>
          <p:nvPr>
            <p:custDataLst>
              <p:tags r:id="rId4"/>
            </p:custDataLst>
          </p:nvPr>
        </p:nvSpPr>
        <p:spPr>
          <a:xfrm>
            <a:off x="-3175" y="407670"/>
            <a:ext cx="1955800" cy="1987550"/>
          </a:xfrm>
          <a:custGeom>
            <a:avLst/>
            <a:gdLst>
              <a:gd name="connsiteX0" fmla="*/ 3175 w 1955800"/>
              <a:gd name="connsiteY0" fmla="*/ 1985645 h 1987550"/>
              <a:gd name="connsiteX1" fmla="*/ 1952625 w 1955800"/>
              <a:gd name="connsiteY1" fmla="*/ 1236980 h 1987550"/>
              <a:gd name="connsiteX2" fmla="*/ 1115695 w 1955800"/>
              <a:gd name="connsiteY2" fmla="*/ 3175 h 1987550"/>
              <a:gd name="connsiteX3" fmla="*/ 3175 w 1955800"/>
              <a:gd name="connsiteY3" fmla="*/ 657860 h 1987550"/>
            </a:gdLst>
            <a:ahLst/>
            <a:cxnLst>
              <a:cxn ang="0">
                <a:pos x="connsiteX0" y="connsiteY0"/>
              </a:cxn>
              <a:cxn ang="0">
                <a:pos x="connsiteX1" y="connsiteY1"/>
              </a:cxn>
              <a:cxn ang="0">
                <a:pos x="connsiteX2" y="connsiteY2"/>
              </a:cxn>
              <a:cxn ang="0">
                <a:pos x="connsiteX3" y="connsiteY3"/>
              </a:cxn>
            </a:cxnLst>
            <a:rect l="l" t="t" r="r" b="b"/>
            <a:pathLst>
              <a:path w="1955800" h="1987550">
                <a:moveTo>
                  <a:pt x="3175" y="1985645"/>
                </a:moveTo>
                <a:lnTo>
                  <a:pt x="1952625" y="1236980"/>
                </a:lnTo>
                <a:lnTo>
                  <a:pt x="1115695" y="3175"/>
                </a:lnTo>
                <a:lnTo>
                  <a:pt x="3175" y="657860"/>
                </a:lnTo>
                <a:close/>
              </a:path>
            </a:pathLst>
          </a:custGeom>
          <a:solidFill>
            <a:schemeClr val="accent1">
              <a:lumMod val="60000"/>
              <a:lumOff val="40000"/>
              <a:alpha val="39000"/>
            </a:schemeClr>
          </a:solidFill>
          <a:ln w="6350" cap="flat">
            <a:noFill/>
            <a:prstDash val="solid"/>
            <a:miter/>
          </a:ln>
        </p:spPr>
        <p:txBody>
          <a:bodyPr rtlCol="0" anchor="ctr"/>
          <a:lstStyle/>
          <a:p>
            <a:endParaRPr lang="zh-CN" altLang="en-US"/>
          </a:p>
        </p:txBody>
      </p:sp>
      <p:sp>
        <p:nvSpPr>
          <p:cNvPr id="10" name="任意多边形: 形状 9"/>
          <p:cNvSpPr/>
          <p:nvPr>
            <p:custDataLst>
              <p:tags r:id="rId5"/>
            </p:custDataLst>
          </p:nvPr>
        </p:nvSpPr>
        <p:spPr>
          <a:xfrm>
            <a:off x="-3175" y="-3175"/>
            <a:ext cx="1816100" cy="1066800"/>
          </a:xfrm>
          <a:custGeom>
            <a:avLst/>
            <a:gdLst>
              <a:gd name="connsiteX0" fmla="*/ 836930 w 1816100"/>
              <a:gd name="connsiteY0" fmla="*/ 3175 h 1066800"/>
              <a:gd name="connsiteX1" fmla="*/ 99060 w 1816100"/>
              <a:gd name="connsiteY1" fmla="*/ 3175 h 1066800"/>
              <a:gd name="connsiteX2" fmla="*/ 3175 w 1816100"/>
              <a:gd name="connsiteY2" fmla="*/ 3175 h 1066800"/>
              <a:gd name="connsiteX3" fmla="*/ 3175 w 1816100"/>
              <a:gd name="connsiteY3" fmla="*/ 546735 h 1066800"/>
              <a:gd name="connsiteX4" fmla="*/ 3175 w 1816100"/>
              <a:gd name="connsiteY4" fmla="*/ 1068705 h 1066800"/>
              <a:gd name="connsiteX5" fmla="*/ 1115695 w 1816100"/>
              <a:gd name="connsiteY5" fmla="*/ 414020 h 1066800"/>
              <a:gd name="connsiteX6" fmla="*/ 1812925 w 1816100"/>
              <a:gd name="connsiteY6" fmla="*/ 3175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100" h="1066800">
                <a:moveTo>
                  <a:pt x="836930" y="3175"/>
                </a:moveTo>
                <a:lnTo>
                  <a:pt x="99060" y="3175"/>
                </a:lnTo>
                <a:lnTo>
                  <a:pt x="3175" y="3175"/>
                </a:lnTo>
                <a:lnTo>
                  <a:pt x="3175" y="546735"/>
                </a:lnTo>
                <a:lnTo>
                  <a:pt x="3175" y="1068705"/>
                </a:lnTo>
                <a:lnTo>
                  <a:pt x="1115695" y="414020"/>
                </a:lnTo>
                <a:lnTo>
                  <a:pt x="1812925" y="3175"/>
                </a:lnTo>
                <a:close/>
              </a:path>
            </a:pathLst>
          </a:custGeom>
          <a:solidFill>
            <a:schemeClr val="accent1"/>
          </a:solidFill>
          <a:ln w="6350" cap="flat">
            <a:noFill/>
            <a:prstDash val="solid"/>
            <a:miter/>
          </a:ln>
        </p:spPr>
        <p:txBody>
          <a:bodyPr rtlCol="0" anchor="ctr"/>
          <a:lstStyle/>
          <a:p>
            <a:endParaRPr lang="zh-CN" altLang="en-US"/>
          </a:p>
        </p:txBody>
      </p:sp>
      <p:sp>
        <p:nvSpPr>
          <p:cNvPr id="3" name="日期占位符 2"/>
          <p:cNvSpPr>
            <a:spLocks noGrp="1"/>
          </p:cNvSpPr>
          <p:nvPr>
            <p:ph type="dt" sz="half" idx="10"/>
            <p:custDataLst>
              <p:tags r:id="rId6"/>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p>
            <a:endParaRPr lang="zh-CN" altLang="en-US"/>
          </a:p>
        </p:txBody>
      </p:sp>
      <p:sp>
        <p:nvSpPr>
          <p:cNvPr id="5" name="灯片编号占位符 4"/>
          <p:cNvSpPr>
            <a:spLocks noGrp="1"/>
          </p:cNvSpPr>
          <p:nvPr>
            <p:ph type="sldNum" sz="quarter" idx="12"/>
            <p:custDataLst>
              <p:tags r:id="rId8"/>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9"/>
            </p:custDataLst>
          </p:nvPr>
        </p:nvSpPr>
        <p:spPr>
          <a:xfrm>
            <a:off x="669930" y="952508"/>
            <a:ext cx="10852237" cy="5388907"/>
          </a:xfrm>
        </p:spPr>
        <p:txBody>
          <a:bodyPr/>
          <a:lstStyle>
            <a:lvl1pPr>
              <a:defRPr baseline="0">
                <a:latin typeface="Arial" panose="020B0604020202020204" pitchFamily="34" charset="0"/>
                <a:ea typeface="微软雅黑" panose="020B0503020204020204" pitchFamily="34" charset="-122"/>
              </a:defRPr>
            </a:lvl1pPr>
            <a:lvl2pPr>
              <a:defRPr baseline="0">
                <a:latin typeface="Arial" panose="020B0604020202020204" pitchFamily="34" charset="0"/>
                <a:ea typeface="微软雅黑" panose="020B0503020204020204" pitchFamily="34" charset="-122"/>
              </a:defRPr>
            </a:lvl2pPr>
            <a:lvl3pPr>
              <a:defRPr baseline="0">
                <a:latin typeface="Arial" panose="020B0604020202020204" pitchFamily="34" charset="0"/>
                <a:ea typeface="微软雅黑" panose="020B0503020204020204" pitchFamily="34" charset="-122"/>
              </a:defRPr>
            </a:lvl3pPr>
            <a:lvl4pPr>
              <a:defRPr baseline="0">
                <a:latin typeface="Arial" panose="020B0604020202020204" pitchFamily="34" charset="0"/>
                <a:ea typeface="微软雅黑" panose="020B0503020204020204" pitchFamily="34" charset="-122"/>
              </a:defRPr>
            </a:lvl4pPr>
            <a:lvl5pPr>
              <a:defRPr baseline="0">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13" name="标题 1"/>
          <p:cNvSpPr>
            <a:spLocks noGrp="1"/>
          </p:cNvSpPr>
          <p:nvPr>
            <p:ph type="ctrTitle" hasCustomPrompt="1"/>
            <p:custDataLst>
              <p:tags r:id="rId2"/>
            </p:custDataLst>
          </p:nvPr>
        </p:nvSpPr>
        <p:spPr>
          <a:xfrm>
            <a:off x="3669007" y="1830258"/>
            <a:ext cx="5968684" cy="1783660"/>
          </a:xfrm>
        </p:spPr>
        <p:txBody>
          <a:bodyPr anchor="b">
            <a:normAutofit/>
          </a:bodyPr>
          <a:lstStyle>
            <a:lvl1pPr marL="0" indent="0" algn="l">
              <a:buFont typeface="Arial" panose="020B0604020202020204" pitchFamily="34" charset="0"/>
              <a:buNone/>
              <a:defRPr sz="8800" baseline="0">
                <a:solidFill>
                  <a:schemeClr val="accent1"/>
                </a:solidFill>
                <a:latin typeface="Arial" panose="020B0604020202020204" pitchFamily="34" charset="0"/>
                <a:ea typeface="汉仪旗黑-85S" panose="00020600040101010101" pitchFamily="18" charset="-122"/>
              </a:defRPr>
            </a:lvl1pPr>
          </a:lstStyle>
          <a:p>
            <a:r>
              <a:rPr lang="zh-CN" altLang="en-US" dirty="0"/>
              <a:t>编辑标题</a:t>
            </a:r>
            <a:endParaRPr lang="zh-CN" altLang="en-US" dirty="0"/>
          </a:p>
        </p:txBody>
      </p:sp>
      <p:sp>
        <p:nvSpPr>
          <p:cNvPr id="3" name="任意多边形: 形状 2"/>
          <p:cNvSpPr/>
          <p:nvPr>
            <p:custDataLst>
              <p:tags r:id="rId3"/>
            </p:custDataLst>
          </p:nvPr>
        </p:nvSpPr>
        <p:spPr>
          <a:xfrm flipH="1">
            <a:off x="9749155" y="3810"/>
            <a:ext cx="1495425" cy="1818640"/>
          </a:xfrm>
          <a:custGeom>
            <a:avLst/>
            <a:gdLst>
              <a:gd name="connsiteX0" fmla="*/ 1498646 w 1495484"/>
              <a:gd name="connsiteY0" fmla="*/ 3162 h 1818661"/>
              <a:gd name="connsiteX1" fmla="*/ 91877 w 1495484"/>
              <a:gd name="connsiteY1" fmla="*/ 1523993 h 1818661"/>
              <a:gd name="connsiteX2" fmla="*/ 3162 w 1495484"/>
              <a:gd name="connsiteY2" fmla="*/ 1821823 h 1818661"/>
              <a:gd name="connsiteX3" fmla="*/ 1422605 w 1495484"/>
              <a:gd name="connsiteY3" fmla="*/ 1328820 h 1818661"/>
            </a:gdLst>
            <a:ahLst/>
            <a:cxnLst>
              <a:cxn ang="0">
                <a:pos x="connsiteX0" y="connsiteY0"/>
              </a:cxn>
              <a:cxn ang="0">
                <a:pos x="connsiteX1" y="connsiteY1"/>
              </a:cxn>
              <a:cxn ang="0">
                <a:pos x="connsiteX2" y="connsiteY2"/>
              </a:cxn>
              <a:cxn ang="0">
                <a:pos x="connsiteX3" y="connsiteY3"/>
              </a:cxn>
            </a:cxnLst>
            <a:rect l="l" t="t" r="r" b="b"/>
            <a:pathLst>
              <a:path w="1495484" h="1818661">
                <a:moveTo>
                  <a:pt x="1498646" y="3162"/>
                </a:moveTo>
                <a:lnTo>
                  <a:pt x="91877" y="1523993"/>
                </a:lnTo>
                <a:lnTo>
                  <a:pt x="3162" y="1821823"/>
                </a:lnTo>
                <a:lnTo>
                  <a:pt x="1422605" y="1328820"/>
                </a:lnTo>
                <a:close/>
              </a:path>
            </a:pathLst>
          </a:custGeom>
          <a:solidFill>
            <a:schemeClr val="accent1">
              <a:lumMod val="60000"/>
              <a:lumOff val="40000"/>
              <a:alpha val="40000"/>
            </a:schemeClr>
          </a:solidFill>
          <a:ln w="6337" cap="flat">
            <a:noFill/>
            <a:prstDash val="solid"/>
            <a:miter/>
          </a:ln>
        </p:spPr>
        <p:txBody>
          <a:bodyPr rtlCol="0" anchor="ctr"/>
          <a:lstStyle/>
          <a:p>
            <a:endParaRPr lang="zh-CN" altLang="en-US"/>
          </a:p>
        </p:txBody>
      </p:sp>
      <p:sp>
        <p:nvSpPr>
          <p:cNvPr id="4" name="任意多边形: 形状 3"/>
          <p:cNvSpPr/>
          <p:nvPr>
            <p:custDataLst>
              <p:tags r:id="rId4"/>
            </p:custDataLst>
          </p:nvPr>
        </p:nvSpPr>
        <p:spPr>
          <a:xfrm flipH="1">
            <a:off x="9749155" y="3810"/>
            <a:ext cx="2439670" cy="2648585"/>
          </a:xfrm>
          <a:custGeom>
            <a:avLst/>
            <a:gdLst>
              <a:gd name="connsiteX0" fmla="*/ 3162 w 2439667"/>
              <a:gd name="connsiteY0" fmla="*/ 3162 h 2648781"/>
              <a:gd name="connsiteX1" fmla="*/ 2442829 w 2439667"/>
              <a:gd name="connsiteY1" fmla="*/ 3162 h 2648781"/>
              <a:gd name="connsiteX2" fmla="*/ 3162 w 2439667"/>
              <a:gd name="connsiteY2" fmla="*/ 2651944 h 2648781"/>
            </a:gdLst>
            <a:ahLst/>
            <a:cxnLst>
              <a:cxn ang="0">
                <a:pos x="connsiteX0" y="connsiteY0"/>
              </a:cxn>
              <a:cxn ang="0">
                <a:pos x="connsiteX1" y="connsiteY1"/>
              </a:cxn>
              <a:cxn ang="0">
                <a:pos x="connsiteX2" y="connsiteY2"/>
              </a:cxn>
            </a:cxnLst>
            <a:rect l="l" t="t" r="r" b="b"/>
            <a:pathLst>
              <a:path w="2439667" h="2648781">
                <a:moveTo>
                  <a:pt x="3162" y="3162"/>
                </a:moveTo>
                <a:lnTo>
                  <a:pt x="2442829" y="3162"/>
                </a:lnTo>
                <a:lnTo>
                  <a:pt x="3162" y="2651944"/>
                </a:lnTo>
                <a:close/>
              </a:path>
            </a:pathLst>
          </a:custGeom>
          <a:solidFill>
            <a:schemeClr val="accent2">
              <a:alpha val="80000"/>
            </a:schemeClr>
          </a:solidFill>
          <a:ln w="6337" cap="flat">
            <a:noFill/>
            <a:prstDash val="solid"/>
            <a:miter/>
          </a:ln>
        </p:spPr>
        <p:txBody>
          <a:bodyPr rtlCol="0" anchor="ctr"/>
          <a:lstStyle/>
          <a:p>
            <a:endParaRPr lang="zh-CN" altLang="en-US"/>
          </a:p>
        </p:txBody>
      </p:sp>
      <p:sp>
        <p:nvSpPr>
          <p:cNvPr id="7" name="任意多边形: 形状 6"/>
          <p:cNvSpPr/>
          <p:nvPr>
            <p:custDataLst>
              <p:tags r:id="rId5"/>
            </p:custDataLst>
          </p:nvPr>
        </p:nvSpPr>
        <p:spPr>
          <a:xfrm flipH="1">
            <a:off x="218440" y="593090"/>
            <a:ext cx="2635885" cy="1799590"/>
          </a:xfrm>
          <a:custGeom>
            <a:avLst/>
            <a:gdLst>
              <a:gd name="connsiteX0" fmla="*/ 2639270 w 2636108"/>
              <a:gd name="connsiteY0" fmla="*/ 1802813 h 1799650"/>
              <a:gd name="connsiteX1" fmla="*/ 700210 w 2636108"/>
              <a:gd name="connsiteY1" fmla="*/ 1663403 h 1799650"/>
              <a:gd name="connsiteX2" fmla="*/ 3162 w 2636108"/>
              <a:gd name="connsiteY2" fmla="*/ 3162 h 1799650"/>
            </a:gdLst>
            <a:ahLst/>
            <a:cxnLst>
              <a:cxn ang="0">
                <a:pos x="connsiteX0" y="connsiteY0"/>
              </a:cxn>
              <a:cxn ang="0">
                <a:pos x="connsiteX1" y="connsiteY1"/>
              </a:cxn>
              <a:cxn ang="0">
                <a:pos x="connsiteX2" y="connsiteY2"/>
              </a:cxn>
            </a:cxnLst>
            <a:rect l="l" t="t" r="r" b="b"/>
            <a:pathLst>
              <a:path w="2636108" h="1799650">
                <a:moveTo>
                  <a:pt x="2639270" y="1802813"/>
                </a:moveTo>
                <a:lnTo>
                  <a:pt x="700210" y="1663403"/>
                </a:lnTo>
                <a:lnTo>
                  <a:pt x="3162" y="3162"/>
                </a:lnTo>
                <a:close/>
              </a:path>
            </a:pathLst>
          </a:custGeom>
          <a:solidFill>
            <a:schemeClr val="accent1">
              <a:alpha val="80000"/>
            </a:schemeClr>
          </a:solidFill>
          <a:ln w="6337" cap="flat">
            <a:noFill/>
            <a:prstDash val="solid"/>
            <a:miter/>
          </a:ln>
        </p:spPr>
        <p:txBody>
          <a:bodyPr rtlCol="0" anchor="ctr"/>
          <a:lstStyle/>
          <a:p>
            <a:endParaRPr lang="zh-CN" altLang="en-US"/>
          </a:p>
        </p:txBody>
      </p:sp>
      <p:sp>
        <p:nvSpPr>
          <p:cNvPr id="8" name="任意多边形: 形状 7"/>
          <p:cNvSpPr/>
          <p:nvPr>
            <p:custDataLst>
              <p:tags r:id="rId6"/>
            </p:custDataLst>
          </p:nvPr>
        </p:nvSpPr>
        <p:spPr>
          <a:xfrm flipH="1">
            <a:off x="421640" y="4528185"/>
            <a:ext cx="2072005" cy="2097405"/>
          </a:xfrm>
          <a:custGeom>
            <a:avLst/>
            <a:gdLst>
              <a:gd name="connsiteX0" fmla="*/ 2075295 w 2072133"/>
              <a:gd name="connsiteY0" fmla="*/ 123561 h 2097480"/>
              <a:gd name="connsiteX1" fmla="*/ 883977 w 2072133"/>
              <a:gd name="connsiteY1" fmla="*/ 2100642 h 2097480"/>
              <a:gd name="connsiteX2" fmla="*/ 3162 w 2072133"/>
              <a:gd name="connsiteY2" fmla="*/ 3162 h 2097480"/>
            </a:gdLst>
            <a:ahLst/>
            <a:cxnLst>
              <a:cxn ang="0">
                <a:pos x="connsiteX0" y="connsiteY0"/>
              </a:cxn>
              <a:cxn ang="0">
                <a:pos x="connsiteX1" y="connsiteY1"/>
              </a:cxn>
              <a:cxn ang="0">
                <a:pos x="connsiteX2" y="connsiteY2"/>
              </a:cxn>
            </a:cxnLst>
            <a:rect l="l" t="t" r="r" b="b"/>
            <a:pathLst>
              <a:path w="2072133" h="2097480">
                <a:moveTo>
                  <a:pt x="2075295" y="123561"/>
                </a:moveTo>
                <a:lnTo>
                  <a:pt x="883977" y="2100642"/>
                </a:lnTo>
                <a:lnTo>
                  <a:pt x="3162" y="3162"/>
                </a:lnTo>
                <a:close/>
              </a:path>
            </a:pathLst>
          </a:custGeom>
          <a:solidFill>
            <a:schemeClr val="accent1">
              <a:alpha val="80000"/>
            </a:schemeClr>
          </a:solidFill>
          <a:ln w="6337" cap="flat">
            <a:noFill/>
            <a:prstDash val="solid"/>
            <a:miter/>
          </a:ln>
        </p:spPr>
        <p:txBody>
          <a:bodyPr rtlCol="0" anchor="ctr"/>
          <a:lstStyle/>
          <a:p>
            <a:endParaRPr lang="zh-CN" altLang="en-US"/>
          </a:p>
        </p:txBody>
      </p:sp>
      <p:sp>
        <p:nvSpPr>
          <p:cNvPr id="9" name="任意多边形: 形状 8"/>
          <p:cNvSpPr/>
          <p:nvPr>
            <p:custDataLst>
              <p:tags r:id="rId7"/>
            </p:custDataLst>
          </p:nvPr>
        </p:nvSpPr>
        <p:spPr>
          <a:xfrm flipH="1">
            <a:off x="-3175" y="4319270"/>
            <a:ext cx="2984500" cy="2528570"/>
          </a:xfrm>
          <a:custGeom>
            <a:avLst/>
            <a:gdLst>
              <a:gd name="connsiteX0" fmla="*/ 2987794 w 2984632"/>
              <a:gd name="connsiteY0" fmla="*/ 2531544 h 2528382"/>
              <a:gd name="connsiteX1" fmla="*/ 3162 w 2984632"/>
              <a:gd name="connsiteY1" fmla="*/ 2531544 h 2528382"/>
              <a:gd name="connsiteX2" fmla="*/ 2987794 w 2984632"/>
              <a:gd name="connsiteY2" fmla="*/ 3162 h 2528382"/>
            </a:gdLst>
            <a:ahLst/>
            <a:cxnLst>
              <a:cxn ang="0">
                <a:pos x="connsiteX0" y="connsiteY0"/>
              </a:cxn>
              <a:cxn ang="0">
                <a:pos x="connsiteX1" y="connsiteY1"/>
              </a:cxn>
              <a:cxn ang="0">
                <a:pos x="connsiteX2" y="connsiteY2"/>
              </a:cxn>
            </a:cxnLst>
            <a:rect l="l" t="t" r="r" b="b"/>
            <a:pathLst>
              <a:path w="2984632" h="2528382">
                <a:moveTo>
                  <a:pt x="2987794" y="2531544"/>
                </a:moveTo>
                <a:lnTo>
                  <a:pt x="3162" y="2531544"/>
                </a:lnTo>
                <a:lnTo>
                  <a:pt x="2987794" y="3162"/>
                </a:lnTo>
                <a:close/>
              </a:path>
            </a:pathLst>
          </a:custGeom>
          <a:solidFill>
            <a:schemeClr val="accent2">
              <a:alpha val="80000"/>
            </a:schemeClr>
          </a:solidFill>
          <a:ln w="6337" cap="flat">
            <a:noFill/>
            <a:prstDash val="solid"/>
            <a:miter/>
          </a:ln>
        </p:spPr>
        <p:txBody>
          <a:bodyPr rtlCol="0" anchor="ctr"/>
          <a:lstStyle/>
          <a:p>
            <a:endParaRPr lang="zh-CN" altLang="en-US"/>
          </a:p>
        </p:txBody>
      </p:sp>
      <p:sp>
        <p:nvSpPr>
          <p:cNvPr id="10" name="任意多边形: 形状 9"/>
          <p:cNvSpPr/>
          <p:nvPr>
            <p:custDataLst>
              <p:tags r:id="rId8"/>
            </p:custDataLst>
          </p:nvPr>
        </p:nvSpPr>
        <p:spPr>
          <a:xfrm flipH="1">
            <a:off x="2513330" y="4528185"/>
            <a:ext cx="1907540" cy="2319020"/>
          </a:xfrm>
          <a:custGeom>
            <a:avLst/>
            <a:gdLst>
              <a:gd name="connsiteX0" fmla="*/ 327606 w 1907376"/>
              <a:gd name="connsiteY0" fmla="*/ 2322430 h 2319268"/>
              <a:gd name="connsiteX1" fmla="*/ 1906736 w 1907376"/>
              <a:gd name="connsiteY1" fmla="*/ 2322430 h 2319268"/>
              <a:gd name="connsiteX2" fmla="*/ 333309 w 1907376"/>
              <a:gd name="connsiteY2" fmla="*/ 3162 h 2319268"/>
              <a:gd name="connsiteX3" fmla="*/ 3162 w 1907376"/>
              <a:gd name="connsiteY3" fmla="*/ 1876953 h 2319268"/>
              <a:gd name="connsiteX4" fmla="*/ 795895 w 1907376"/>
              <a:gd name="connsiteY4" fmla="*/ 1923212 h 2319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7376" h="2319268">
                <a:moveTo>
                  <a:pt x="327606" y="2322430"/>
                </a:moveTo>
                <a:lnTo>
                  <a:pt x="1906736" y="2322430"/>
                </a:lnTo>
                <a:lnTo>
                  <a:pt x="333309" y="3162"/>
                </a:lnTo>
                <a:lnTo>
                  <a:pt x="3162" y="1876953"/>
                </a:lnTo>
                <a:lnTo>
                  <a:pt x="795895" y="1923212"/>
                </a:lnTo>
                <a:close/>
              </a:path>
            </a:pathLst>
          </a:custGeom>
          <a:solidFill>
            <a:schemeClr val="accent1">
              <a:lumMod val="60000"/>
              <a:lumOff val="40000"/>
              <a:alpha val="39000"/>
            </a:schemeClr>
          </a:solidFill>
          <a:ln w="6337" cap="flat">
            <a:noFill/>
            <a:prstDash val="solid"/>
            <a:miter/>
          </a:ln>
        </p:spPr>
        <p:txBody>
          <a:bodyPr rtlCol="0" anchor="ctr"/>
          <a:lstStyle/>
          <a:p>
            <a:endParaRPr lang="zh-CN" altLang="en-US"/>
          </a:p>
        </p:txBody>
      </p:sp>
      <p:sp>
        <p:nvSpPr>
          <p:cNvPr id="11" name="任意多边形: 形状 10"/>
          <p:cNvSpPr/>
          <p:nvPr>
            <p:custDataLst>
              <p:tags r:id="rId9"/>
            </p:custDataLst>
          </p:nvPr>
        </p:nvSpPr>
        <p:spPr>
          <a:xfrm flipH="1">
            <a:off x="3625850" y="6327775"/>
            <a:ext cx="2135505" cy="519430"/>
          </a:xfrm>
          <a:custGeom>
            <a:avLst/>
            <a:gdLst>
              <a:gd name="connsiteX0" fmla="*/ 1344029 w 2135501"/>
              <a:gd name="connsiteY0" fmla="*/ 77302 h 519617"/>
              <a:gd name="connsiteX1" fmla="*/ 64629 w 2135501"/>
              <a:gd name="connsiteY1" fmla="*/ 3162 h 519617"/>
              <a:gd name="connsiteX2" fmla="*/ 3162 w 2135501"/>
              <a:gd name="connsiteY2" fmla="*/ 522779 h 519617"/>
              <a:gd name="connsiteX3" fmla="*/ 1266086 w 2135501"/>
              <a:gd name="connsiteY3" fmla="*/ 522779 h 519617"/>
              <a:gd name="connsiteX4" fmla="*/ 1668472 w 2135501"/>
              <a:gd name="connsiteY4" fmla="*/ 522779 h 519617"/>
              <a:gd name="connsiteX5" fmla="*/ 2136762 w 2135501"/>
              <a:gd name="connsiteY5" fmla="*/ 123561 h 51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35501" h="519617">
                <a:moveTo>
                  <a:pt x="1344029" y="77302"/>
                </a:moveTo>
                <a:lnTo>
                  <a:pt x="64629" y="3162"/>
                </a:lnTo>
                <a:lnTo>
                  <a:pt x="3162" y="522779"/>
                </a:lnTo>
                <a:lnTo>
                  <a:pt x="1266086" y="522779"/>
                </a:lnTo>
                <a:lnTo>
                  <a:pt x="1668472" y="522779"/>
                </a:lnTo>
                <a:lnTo>
                  <a:pt x="2136762" y="123561"/>
                </a:lnTo>
                <a:close/>
              </a:path>
            </a:pathLst>
          </a:custGeom>
          <a:solidFill>
            <a:schemeClr val="accent1">
              <a:alpha val="80000"/>
            </a:schemeClr>
          </a:solidFill>
          <a:ln w="6337" cap="flat">
            <a:noFill/>
            <a:prstDash val="solid"/>
            <a:miter/>
          </a:ln>
        </p:spPr>
        <p:txBody>
          <a:bodyPr rtlCol="0" anchor="ctr"/>
          <a:lstStyle/>
          <a:p>
            <a:endParaRPr lang="zh-CN" altLang="en-US"/>
          </a:p>
        </p:txBody>
      </p:sp>
      <p:sp>
        <p:nvSpPr>
          <p:cNvPr id="12" name="任意多边形: 形状 11"/>
          <p:cNvSpPr/>
          <p:nvPr>
            <p:custDataLst>
              <p:tags r:id="rId10"/>
            </p:custDataLst>
          </p:nvPr>
        </p:nvSpPr>
        <p:spPr>
          <a:xfrm flipH="1">
            <a:off x="-3175" y="3810"/>
            <a:ext cx="1882140" cy="2927350"/>
          </a:xfrm>
          <a:custGeom>
            <a:avLst/>
            <a:gdLst>
              <a:gd name="connsiteX0" fmla="*/ 908690 w 1882029"/>
              <a:gd name="connsiteY0" fmla="*/ 3162 h 2927600"/>
              <a:gd name="connsiteX1" fmla="*/ 518344 w 1882029"/>
              <a:gd name="connsiteY1" fmla="*/ 3162 h 2927600"/>
              <a:gd name="connsiteX2" fmla="*/ 3162 w 1882029"/>
              <a:gd name="connsiteY2" fmla="*/ 2930763 h 2927600"/>
              <a:gd name="connsiteX3" fmla="*/ 1885191 w 1882029"/>
              <a:gd name="connsiteY3" fmla="*/ 2208368 h 2927600"/>
              <a:gd name="connsiteX4" fmla="*/ 1885191 w 1882029"/>
              <a:gd name="connsiteY4" fmla="*/ 1442882 h 2927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029" h="2927600">
                <a:moveTo>
                  <a:pt x="908690" y="3162"/>
                </a:moveTo>
                <a:lnTo>
                  <a:pt x="518344" y="3162"/>
                </a:lnTo>
                <a:lnTo>
                  <a:pt x="3162" y="2930763"/>
                </a:lnTo>
                <a:lnTo>
                  <a:pt x="1885191" y="2208368"/>
                </a:lnTo>
                <a:lnTo>
                  <a:pt x="1885191" y="1442882"/>
                </a:lnTo>
                <a:close/>
              </a:path>
            </a:pathLst>
          </a:custGeom>
          <a:solidFill>
            <a:schemeClr val="accent1">
              <a:lumMod val="60000"/>
              <a:lumOff val="40000"/>
              <a:alpha val="39000"/>
            </a:schemeClr>
          </a:solidFill>
          <a:ln w="6337" cap="flat">
            <a:noFill/>
            <a:prstDash val="solid"/>
            <a:miter/>
          </a:ln>
        </p:spPr>
        <p:txBody>
          <a:bodyPr rtlCol="0" anchor="ctr"/>
          <a:lstStyle/>
          <a:p>
            <a:endParaRPr lang="zh-CN" altLang="en-US"/>
          </a:p>
        </p:txBody>
      </p:sp>
      <p:sp>
        <p:nvSpPr>
          <p:cNvPr id="14" name="任意多边形: 形状 13"/>
          <p:cNvSpPr/>
          <p:nvPr>
            <p:custDataLst>
              <p:tags r:id="rId11"/>
            </p:custDataLst>
          </p:nvPr>
        </p:nvSpPr>
        <p:spPr>
          <a:xfrm flipH="1">
            <a:off x="10693400" y="3810"/>
            <a:ext cx="1495425" cy="2256155"/>
          </a:xfrm>
          <a:custGeom>
            <a:avLst/>
            <a:gdLst>
              <a:gd name="connsiteX0" fmla="*/ 1498646 w 1495484"/>
              <a:gd name="connsiteY0" fmla="*/ 3162 h 2255900"/>
              <a:gd name="connsiteX1" fmla="*/ 3162 w 1495484"/>
              <a:gd name="connsiteY1" fmla="*/ 3162 h 2255900"/>
              <a:gd name="connsiteX2" fmla="*/ 3162 w 1495484"/>
              <a:gd name="connsiteY2" fmla="*/ 1821823 h 2255900"/>
              <a:gd name="connsiteX3" fmla="*/ 814272 w 1495484"/>
              <a:gd name="connsiteY3" fmla="*/ 2259062 h 2255900"/>
            </a:gdLst>
            <a:ahLst/>
            <a:cxnLst>
              <a:cxn ang="0">
                <a:pos x="connsiteX0" y="connsiteY0"/>
              </a:cxn>
              <a:cxn ang="0">
                <a:pos x="connsiteX1" y="connsiteY1"/>
              </a:cxn>
              <a:cxn ang="0">
                <a:pos x="connsiteX2" y="connsiteY2"/>
              </a:cxn>
              <a:cxn ang="0">
                <a:pos x="connsiteX3" y="connsiteY3"/>
              </a:cxn>
            </a:cxnLst>
            <a:rect l="l" t="t" r="r" b="b"/>
            <a:pathLst>
              <a:path w="1495484" h="2255900">
                <a:moveTo>
                  <a:pt x="1498646" y="3162"/>
                </a:moveTo>
                <a:lnTo>
                  <a:pt x="3162" y="3162"/>
                </a:lnTo>
                <a:lnTo>
                  <a:pt x="3162" y="1821823"/>
                </a:lnTo>
                <a:lnTo>
                  <a:pt x="814272" y="2259062"/>
                </a:lnTo>
                <a:close/>
              </a:path>
            </a:pathLst>
          </a:custGeom>
          <a:solidFill>
            <a:schemeClr val="accent1">
              <a:alpha val="80000"/>
            </a:schemeClr>
          </a:solidFill>
          <a:ln w="6337" cap="flat">
            <a:noFill/>
            <a:prstDash val="solid"/>
            <a:miter/>
          </a:ln>
        </p:spPr>
        <p:txBody>
          <a:bodyPr rtlCol="0" anchor="ctr"/>
          <a:lstStyle/>
          <a:p>
            <a:endParaRPr lang="zh-CN" altLang="en-US"/>
          </a:p>
        </p:txBody>
      </p:sp>
      <p:sp>
        <p:nvSpPr>
          <p:cNvPr id="2" name="日期占位符 1"/>
          <p:cNvSpPr>
            <a:spLocks noGrp="1"/>
          </p:cNvSpPr>
          <p:nvPr>
            <p:ph type="dt" sz="half" idx="19"/>
            <p:custDataLst>
              <p:tags r:id="rId12"/>
            </p:custDataLst>
          </p:nvPr>
        </p:nvSpPr>
        <p:spPr/>
        <p:txBody>
          <a:body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20"/>
            <p:custDataLst>
              <p:tags r:id="rId13"/>
            </p:custDataLst>
          </p:nvPr>
        </p:nvSpPr>
        <p:spPr/>
        <p:txBody>
          <a:bodyPr/>
          <a:lstStyle/>
          <a:p>
            <a:endParaRPr lang="zh-CN" altLang="en-US" dirty="0"/>
          </a:p>
        </p:txBody>
      </p:sp>
      <p:sp>
        <p:nvSpPr>
          <p:cNvPr id="17" name="灯片编号占位符 16"/>
          <p:cNvSpPr>
            <a:spLocks noGrp="1"/>
          </p:cNvSpPr>
          <p:nvPr>
            <p:ph type="sldNum" sz="quarter" idx="21"/>
            <p:custDataLst>
              <p:tags r:id="rId14"/>
            </p:custDataLst>
          </p:nvPr>
        </p:nvSpPr>
        <p:spPr/>
        <p:txBody>
          <a:bodyPr/>
          <a:lstStyle/>
          <a:p>
            <a:fld id="{49AE70B2-8BF9-45C0-BB95-33D1B9D3A854}" type="slidenum">
              <a:rPr lang="zh-CN" altLang="en-US" smtClean="0"/>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93368"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93368"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内容占位符 2"/>
          <p:cNvSpPr>
            <a:spLocks noGrp="1"/>
          </p:cNvSpPr>
          <p:nvPr>
            <p:ph idx="1"/>
          </p:nvPr>
        </p:nvSpPr>
        <p:spPr>
          <a:xfrm>
            <a:off x="4766733" y="273051"/>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609601" y="1435101"/>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8" Type="http://schemas.openxmlformats.org/officeDocument/2006/relationships/theme" Target="../theme/theme2.xml"/><Relationship Id="rId17" Type="http://schemas.openxmlformats.org/officeDocument/2006/relationships/tags" Target="../tags/tag118.xml"/><Relationship Id="rId16" Type="http://schemas.openxmlformats.org/officeDocument/2006/relationships/tags" Target="../tags/tag117.xml"/><Relationship Id="rId15" Type="http://schemas.openxmlformats.org/officeDocument/2006/relationships/tags" Target="../tags/tag116.xml"/><Relationship Id="rId14" Type="http://schemas.openxmlformats.org/officeDocument/2006/relationships/tags" Target="../tags/tag115.xml"/><Relationship Id="rId13" Type="http://schemas.openxmlformats.org/officeDocument/2006/relationships/tags" Target="../tags/tag114.xml"/><Relationship Id="rId12" Type="http://schemas.openxmlformats.org/officeDocument/2006/relationships/tags" Target="../tags/tag11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12" name="直接连接符 11"/>
          <p:cNvCxnSpPr/>
          <p:nvPr userDrawn="1"/>
        </p:nvCxnSpPr>
        <p:spPr>
          <a:xfrm>
            <a:off x="0" y="812033"/>
            <a:ext cx="12192000" cy="0"/>
          </a:xfrm>
          <a:prstGeom prst="line">
            <a:avLst/>
          </a:prstGeom>
          <a:ln w="57150">
            <a:gradFill flip="none" rotWithShape="1">
              <a:gsLst>
                <a:gs pos="0">
                  <a:srgbClr val="00B050"/>
                </a:gs>
                <a:gs pos="50000">
                  <a:srgbClr val="0070C0"/>
                </a:gs>
                <a:gs pos="100000">
                  <a:srgbClr val="7030A0"/>
                </a:gs>
              </a:gsLst>
              <a:path path="circle">
                <a:fillToRect l="100000" t="100000"/>
              </a:path>
              <a:tileRect r="-100000" b="-100000"/>
            </a:gradFill>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9570756" y="164637"/>
            <a:ext cx="2327564" cy="45969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69882" y="443230"/>
            <a:ext cx="10852237" cy="441964"/>
          </a:xfrm>
          <a:prstGeom prst="rect">
            <a:avLst/>
          </a:prstGeom>
        </p:spPr>
        <p:txBody>
          <a:bodyPr vert="horz" lIns="90000" tIns="46800" rIns="90000" bIns="46800" rtlCol="0" anchor="t" anchorCtr="0">
            <a:no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69882" y="952508"/>
            <a:ext cx="10852237" cy="5388907"/>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879742" y="6349833"/>
            <a:ext cx="2700000" cy="316800"/>
          </a:xfrm>
          <a:prstGeom prst="rect">
            <a:avLst/>
          </a:prstGeom>
        </p:spPr>
        <p:txBody>
          <a:bodyPr vert="horz" lIns="90000" tIns="46800" rIns="90000" bIns="46800" rtlCol="0" anchor="ctr">
            <a:normAutofit/>
          </a:bodyPr>
          <a:lstStyle>
            <a:lvl1pPr algn="l">
              <a:lnSpc>
                <a:spcPct val="120000"/>
              </a:lnSpc>
              <a:defRPr sz="120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49833"/>
            <a:ext cx="3960000" cy="316800"/>
          </a:xfrm>
          <a:prstGeom prst="rect">
            <a:avLst/>
          </a:prstGeom>
        </p:spPr>
        <p:txBody>
          <a:bodyPr vert="horz" lIns="90000" tIns="46800" rIns="90000" bIns="46800" rtlCol="0" anchor="ctr">
            <a:normAutofit/>
          </a:bodyPr>
          <a:lstStyle>
            <a:lvl1pPr algn="ctr">
              <a:lnSpc>
                <a:spcPct val="120000"/>
              </a:lnSpc>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610600" y="6349833"/>
            <a:ext cx="2700000" cy="316800"/>
          </a:xfrm>
          <a:prstGeom prst="rect">
            <a:avLst/>
          </a:prstGeom>
        </p:spPr>
        <p:txBody>
          <a:bodyPr vert="horz" lIns="90000" tIns="46800" rIns="90000" bIns="46800" rtlCol="0" anchor="ctr">
            <a:normAutofit/>
          </a:bodyPr>
          <a:lstStyle>
            <a:lvl1pPr algn="r">
              <a:lnSpc>
                <a:spcPct val="120000"/>
              </a:lnSpc>
              <a:defRPr sz="1200">
                <a:solidFill>
                  <a:schemeClr val="tx1">
                    <a:tint val="75000"/>
                  </a:schemeClr>
                </a:solidFill>
              </a:defRPr>
            </a:lvl1pPr>
          </a:lstStyle>
          <a:p>
            <a:fld id="{49AE70B2-8BF9-45C0-BB95-33D1B9D3A854}" type="slidenum">
              <a:rPr lang="zh-CN" altLang="en-US" smtClean="0"/>
            </a:fld>
            <a:endParaRPr lang="zh-CN" altLang="en-US" dirty="0"/>
          </a:p>
        </p:txBody>
      </p:sp>
      <p:sp>
        <p:nvSpPr>
          <p:cNvPr id="7" name="KSO_TEMPLATE" hidden="1"/>
          <p:cNvSpPr/>
          <p:nvPr>
            <p:custDataLst>
              <p:tags r:id="rId1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fontAlgn="auto" latinLnBrk="0" hangingPunct="1">
        <a:lnSpc>
          <a:spcPct val="100000"/>
        </a:lnSpc>
        <a:spcBef>
          <a:spcPct val="0"/>
        </a:spcBef>
        <a:buNone/>
        <a:defRPr sz="2400" b="1" u="none" strike="noStrike" kern="1200" cap="none" spc="2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1000"/>
        </a:spcAft>
        <a:buFont typeface="Arial" panose="020B0604020202020204" pitchFamily="34" charset="0"/>
        <a:buChar char="•"/>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tags" Target="../tags/tag120.xml"/><Relationship Id="rId2" Type="http://schemas.openxmlformats.org/officeDocument/2006/relationships/image" Target="../media/image2.jpeg"/><Relationship Id="rId1" Type="http://schemas.openxmlformats.org/officeDocument/2006/relationships/tags" Target="../tags/tag119.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9.jpeg"/><Relationship Id="rId1" Type="http://schemas.openxmlformats.org/officeDocument/2006/relationships/image" Target="../media/image38.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1.jpeg"/><Relationship Id="rId1" Type="http://schemas.openxmlformats.org/officeDocument/2006/relationships/image" Target="../media/image40.jpeg"/></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image" Target="../media/image42.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chart" Target="../charts/chart1.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hart" Target="../charts/chart5.xml"/><Relationship Id="rId1" Type="http://schemas.openxmlformats.org/officeDocument/2006/relationships/chart" Target="../charts/chart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hart" Target="../charts/chart7.xml"/><Relationship Id="rId1" Type="http://schemas.openxmlformats.org/officeDocument/2006/relationships/chart" Target="../charts/chart6.xml"/></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7.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chart" Target="../charts/char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55.png"/><Relationship Id="rId2" Type="http://schemas.openxmlformats.org/officeDocument/2006/relationships/tags" Target="../tags/tag125.xml"/><Relationship Id="rId1" Type="http://schemas.openxmlformats.org/officeDocument/2006/relationships/tags" Target="../tags/tag124.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9.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9" Type="http://schemas.openxmlformats.org/officeDocument/2006/relationships/image" Target="../media/image18.jpeg"/><Relationship Id="rId8" Type="http://schemas.openxmlformats.org/officeDocument/2006/relationships/image" Target="../media/image17.jpeg"/><Relationship Id="rId7" Type="http://schemas.openxmlformats.org/officeDocument/2006/relationships/image" Target="../media/image16.emf"/><Relationship Id="rId6" Type="http://schemas.openxmlformats.org/officeDocument/2006/relationships/image" Target="../media/image15.emf"/><Relationship Id="rId5" Type="http://schemas.openxmlformats.org/officeDocument/2006/relationships/image" Target="../media/image14.wmf"/><Relationship Id="rId4" Type="http://schemas.openxmlformats.org/officeDocument/2006/relationships/image" Target="../media/image13.wmf"/><Relationship Id="rId3" Type="http://schemas.openxmlformats.org/officeDocument/2006/relationships/image" Target="../media/image12.png"/><Relationship Id="rId2" Type="http://schemas.openxmlformats.org/officeDocument/2006/relationships/image" Target="../media/image11.png"/><Relationship Id="rId15" Type="http://schemas.openxmlformats.org/officeDocument/2006/relationships/slideLayout" Target="../slideLayouts/slideLayout1.xml"/><Relationship Id="rId14" Type="http://schemas.openxmlformats.org/officeDocument/2006/relationships/image" Target="../media/image23.jpeg"/><Relationship Id="rId13" Type="http://schemas.openxmlformats.org/officeDocument/2006/relationships/image" Target="../media/image22.jpeg"/><Relationship Id="rId12" Type="http://schemas.openxmlformats.org/officeDocument/2006/relationships/image" Target="../media/image21.jpeg"/><Relationship Id="rId11" Type="http://schemas.openxmlformats.org/officeDocument/2006/relationships/image" Target="../media/image20.png"/><Relationship Id="rId10" Type="http://schemas.openxmlformats.org/officeDocument/2006/relationships/image" Target="../media/image19.jpe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custDataLst>
              <p:tags r:id="rId1"/>
            </p:custDataLst>
          </p:nvPr>
        </p:nvSpPr>
        <p:spPr>
          <a:xfrm>
            <a:off x="1779270" y="2623185"/>
            <a:ext cx="9018270" cy="1283970"/>
          </a:xfrm>
        </p:spPr>
        <p:txBody>
          <a:bodyPr>
            <a:noAutofit/>
            <a:scene3d>
              <a:camera prst="orthographicFront"/>
              <a:lightRig rig="threePt" dir="t"/>
            </a:scene3d>
          </a:bodyPr>
          <a:lstStyle/>
          <a:p>
            <a:pPr algn="ctr"/>
            <a:r>
              <a:rPr lang="zh-CN" altLang="zh-CN" sz="7200" dirty="0">
                <a:ln w="9525">
                  <a:solidFill>
                    <a:schemeClr val="bg1"/>
                  </a:solidFill>
                  <a:prstDash val="solid"/>
                </a:ln>
                <a:solidFill>
                  <a:srgbClr val="4610E0"/>
                </a:solidFill>
                <a:effectLst>
                  <a:innerShdw blurRad="63500" dist="50800" dir="2700000">
                    <a:prstClr val="black">
                      <a:alpha val="50000"/>
                    </a:prstClr>
                  </a:innerShdw>
                  <a:outerShdw blurRad="38100" dist="38100" dir="2700000" algn="tl">
                    <a:srgbClr val="000000">
                      <a:alpha val="43137"/>
                    </a:srgbClr>
                  </a:outerShdw>
                </a:effectLst>
                <a:latin typeface="黑体" panose="02010609060101010101" charset="-122"/>
                <a:ea typeface="黑体" panose="02010609060101010101" charset="-122"/>
              </a:rPr>
              <a:t>期待英才 共创未来</a:t>
            </a:r>
            <a:endParaRPr lang="zh-CN" altLang="zh-CN" sz="7200" dirty="0">
              <a:ln w="9525">
                <a:solidFill>
                  <a:schemeClr val="bg1"/>
                </a:solidFill>
                <a:prstDash val="solid"/>
              </a:ln>
              <a:solidFill>
                <a:srgbClr val="4610E0"/>
              </a:solidFill>
              <a:effectLst>
                <a:innerShdw blurRad="63500" dist="50800" dir="2700000">
                  <a:prstClr val="black">
                    <a:alpha val="50000"/>
                  </a:prstClr>
                </a:innerShdw>
                <a:outerShdw blurRad="38100" dist="38100" dir="2700000" algn="tl">
                  <a:srgbClr val="000000">
                    <a:alpha val="43137"/>
                  </a:srgbClr>
                </a:outerShdw>
              </a:effectLst>
              <a:latin typeface="黑体" panose="02010609060101010101" charset="-122"/>
              <a:ea typeface="黑体" panose="02010609060101010101" charset="-122"/>
            </a:endParaRPr>
          </a:p>
        </p:txBody>
      </p:sp>
      <p:pic>
        <p:nvPicPr>
          <p:cNvPr id="10" name="图片 9" descr="股份LOGO"/>
          <p:cNvPicPr>
            <a:picLocks noChangeAspect="1"/>
          </p:cNvPicPr>
          <p:nvPr/>
        </p:nvPicPr>
        <p:blipFill>
          <a:blip r:embed="rId2"/>
          <a:stretch>
            <a:fillRect/>
          </a:stretch>
        </p:blipFill>
        <p:spPr>
          <a:xfrm>
            <a:off x="2690495" y="1102360"/>
            <a:ext cx="4133850" cy="718185"/>
          </a:xfrm>
          <a:prstGeom prst="rect">
            <a:avLst/>
          </a:prstGeom>
          <a:solidFill>
            <a:schemeClr val="tx2">
              <a:lumMod val="75000"/>
            </a:schemeClr>
          </a:solidFill>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98000"/>
          </a:schemeClr>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14350" y="3966210"/>
            <a:ext cx="3969385" cy="2646045"/>
          </a:xfrm>
          <a:prstGeom prst="rect">
            <a:avLst/>
          </a:prstGeom>
          <a:effectLst>
            <a:softEdge rad="76200"/>
          </a:effectLst>
        </p:spPr>
      </p:pic>
      <p:pic>
        <p:nvPicPr>
          <p:cNvPr id="2" name="图片 1"/>
          <p:cNvPicPr>
            <a:picLocks noChangeAspect="1"/>
          </p:cNvPicPr>
          <p:nvPr/>
        </p:nvPicPr>
        <p:blipFill>
          <a:blip r:embed="rId2"/>
          <a:stretch>
            <a:fillRect/>
          </a:stretch>
        </p:blipFill>
        <p:spPr>
          <a:xfrm>
            <a:off x="412750" y="1043940"/>
            <a:ext cx="4034155" cy="2689860"/>
          </a:xfrm>
          <a:prstGeom prst="rect">
            <a:avLst/>
          </a:prstGeom>
          <a:effectLst>
            <a:softEdge rad="50800"/>
          </a:effectLst>
        </p:spPr>
      </p:pic>
      <p:sp>
        <p:nvSpPr>
          <p:cNvPr id="4" name="TextBox 3"/>
          <p:cNvSpPr txBox="1"/>
          <p:nvPr/>
        </p:nvSpPr>
        <p:spPr>
          <a:xfrm>
            <a:off x="815340" y="306705"/>
            <a:ext cx="4253230" cy="521970"/>
          </a:xfrm>
          <a:prstGeom prst="rect">
            <a:avLst/>
          </a:prstGeom>
          <a:noFill/>
        </p:spPr>
        <p:txBody>
          <a:bodyPr wrap="square" rtlCol="0" anchor="t">
            <a:spAutoFit/>
          </a:bodyPr>
          <a:lstStyle/>
          <a:p>
            <a:pPr lvl="0" algn="l">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二、基本情况：产品应用</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pic>
        <p:nvPicPr>
          <p:cNvPr id="5" name="图片 4"/>
          <p:cNvPicPr>
            <a:picLocks noChangeAspect="1"/>
          </p:cNvPicPr>
          <p:nvPr/>
        </p:nvPicPr>
        <p:blipFill>
          <a:blip r:embed="rId3"/>
          <a:stretch>
            <a:fillRect/>
          </a:stretch>
        </p:blipFill>
        <p:spPr>
          <a:xfrm>
            <a:off x="7847330" y="948055"/>
            <a:ext cx="4093210" cy="2569210"/>
          </a:xfrm>
          <a:prstGeom prst="rect">
            <a:avLst/>
          </a:prstGeom>
          <a:effectLst>
            <a:softEdge rad="101600"/>
          </a:effectLst>
        </p:spPr>
      </p:pic>
      <p:sp>
        <p:nvSpPr>
          <p:cNvPr id="9" name="文本框 8"/>
          <p:cNvSpPr txBox="1"/>
          <p:nvPr/>
        </p:nvSpPr>
        <p:spPr>
          <a:xfrm>
            <a:off x="591820" y="1219835"/>
            <a:ext cx="1683385" cy="460375"/>
          </a:xfrm>
          <a:prstGeom prst="rect">
            <a:avLst/>
          </a:prstGeom>
          <a:gradFill>
            <a:gsLst>
              <a:gs pos="100000">
                <a:srgbClr val="FBFB11"/>
              </a:gs>
              <a:gs pos="100000">
                <a:srgbClr val="838309"/>
              </a:gs>
            </a:gsLst>
            <a:lin ang="5400000" scaled="0"/>
          </a:gradFill>
          <a:effectLst>
            <a:innerShdw blurRad="63500" dist="50800" dir="2700000">
              <a:prstClr val="black">
                <a:alpha val="50000"/>
              </a:prstClr>
            </a:innerShdw>
          </a:effectLst>
        </p:spPr>
        <p:txBody>
          <a:bodyPr wrap="square" rtlCol="0">
            <a:spAutoFit/>
          </a:bodyPr>
          <a:lstStyle/>
          <a:p>
            <a:pPr algn="ctr"/>
            <a:r>
              <a:rPr lang="zh-CN" altLang="en-US" sz="2400" b="1">
                <a:solidFill>
                  <a:srgbClr val="FF0000"/>
                </a:solidFill>
                <a:latin typeface="黑体" panose="02010609060101010101" charset="-122"/>
                <a:ea typeface="黑体" panose="02010609060101010101" charset="-122"/>
              </a:rPr>
              <a:t>建筑工程</a:t>
            </a:r>
            <a:endParaRPr lang="zh-CN" altLang="en-US" sz="2400" b="1">
              <a:solidFill>
                <a:srgbClr val="FF0000"/>
              </a:solidFill>
              <a:latin typeface="黑体" panose="02010609060101010101" charset="-122"/>
              <a:ea typeface="黑体" panose="02010609060101010101" charset="-122"/>
            </a:endParaRPr>
          </a:p>
        </p:txBody>
      </p:sp>
      <p:sp>
        <p:nvSpPr>
          <p:cNvPr id="16" name="文本框 15"/>
          <p:cNvSpPr txBox="1"/>
          <p:nvPr/>
        </p:nvSpPr>
        <p:spPr>
          <a:xfrm>
            <a:off x="10175240" y="1219835"/>
            <a:ext cx="1502410" cy="460375"/>
          </a:xfrm>
          <a:prstGeom prst="rect">
            <a:avLst/>
          </a:prstGeom>
          <a:gradFill>
            <a:gsLst>
              <a:gs pos="68000">
                <a:srgbClr val="FBFB11"/>
              </a:gs>
              <a:gs pos="100000">
                <a:srgbClr val="838309"/>
              </a:gs>
            </a:gsLst>
            <a:lin ang="5400000" scaled="0"/>
          </a:gradFill>
          <a:effectLst>
            <a:innerShdw blurRad="63500" dist="50800" dir="5400000">
              <a:prstClr val="black">
                <a:alpha val="50000"/>
              </a:prstClr>
            </a:innerShdw>
          </a:effectLst>
        </p:spPr>
        <p:txBody>
          <a:bodyPr wrap="square" rtlCol="0">
            <a:spAutoFit/>
          </a:bodyPr>
          <a:lstStyle/>
          <a:p>
            <a:pPr algn="ctr"/>
            <a:r>
              <a:rPr lang="zh-CN" altLang="en-US" sz="2400" b="1">
                <a:solidFill>
                  <a:srgbClr val="FF0000"/>
                </a:solidFill>
                <a:latin typeface="黑体" panose="02010609060101010101" charset="-122"/>
                <a:ea typeface="黑体" panose="02010609060101010101" charset="-122"/>
              </a:rPr>
              <a:t>机械制造</a:t>
            </a:r>
            <a:endParaRPr lang="zh-CN" altLang="en-US" sz="2400" b="1">
              <a:solidFill>
                <a:srgbClr val="FF0000"/>
              </a:solidFill>
              <a:latin typeface="黑体" panose="02010609060101010101" charset="-122"/>
              <a:ea typeface="黑体" panose="02010609060101010101" charset="-122"/>
            </a:endParaRPr>
          </a:p>
        </p:txBody>
      </p:sp>
      <p:pic>
        <p:nvPicPr>
          <p:cNvPr id="8" name="图片 7"/>
          <p:cNvPicPr>
            <a:picLocks noChangeAspect="1"/>
          </p:cNvPicPr>
          <p:nvPr/>
        </p:nvPicPr>
        <p:blipFill>
          <a:blip r:embed="rId4"/>
          <a:stretch>
            <a:fillRect/>
          </a:stretch>
        </p:blipFill>
        <p:spPr>
          <a:xfrm>
            <a:off x="7498080" y="4062095"/>
            <a:ext cx="4442460" cy="2645410"/>
          </a:xfrm>
          <a:prstGeom prst="rect">
            <a:avLst/>
          </a:prstGeom>
          <a:effectLst>
            <a:softEdge rad="101600"/>
          </a:effectLst>
        </p:spPr>
      </p:pic>
      <p:sp>
        <p:nvSpPr>
          <p:cNvPr id="15" name="文本框 14"/>
          <p:cNvSpPr txBox="1"/>
          <p:nvPr/>
        </p:nvSpPr>
        <p:spPr>
          <a:xfrm>
            <a:off x="9778365" y="5939790"/>
            <a:ext cx="1899285" cy="460375"/>
          </a:xfrm>
          <a:prstGeom prst="rect">
            <a:avLst/>
          </a:prstGeom>
          <a:gradFill>
            <a:gsLst>
              <a:gs pos="68000">
                <a:srgbClr val="FBFB11"/>
              </a:gs>
              <a:gs pos="100000">
                <a:srgbClr val="838309"/>
              </a:gs>
            </a:gsLst>
            <a:lin ang="5400000" scaled="0"/>
          </a:gradFill>
          <a:effectLst>
            <a:innerShdw blurRad="63500" dist="50800" dir="5400000">
              <a:prstClr val="black">
                <a:alpha val="50000"/>
              </a:prstClr>
            </a:innerShdw>
          </a:effectLst>
        </p:spPr>
        <p:txBody>
          <a:bodyPr wrap="square" rtlCol="0">
            <a:spAutoFit/>
          </a:bodyPr>
          <a:lstStyle/>
          <a:p>
            <a:pPr algn="ctr"/>
            <a:r>
              <a:rPr lang="zh-CN" altLang="en-US" sz="2400" b="1">
                <a:solidFill>
                  <a:srgbClr val="FF0000"/>
                </a:solidFill>
                <a:latin typeface="黑体" panose="02010609060101010101" charset="-122"/>
                <a:ea typeface="黑体" panose="02010609060101010101" charset="-122"/>
              </a:rPr>
              <a:t>船舶制造</a:t>
            </a:r>
            <a:endParaRPr lang="zh-CN" altLang="en-US" sz="2400" b="1">
              <a:solidFill>
                <a:srgbClr val="FF0000"/>
              </a:solidFill>
              <a:latin typeface="黑体" panose="02010609060101010101" charset="-122"/>
              <a:ea typeface="黑体" panose="02010609060101010101" charset="-122"/>
            </a:endParaRPr>
          </a:p>
        </p:txBody>
      </p:sp>
      <p:sp>
        <p:nvSpPr>
          <p:cNvPr id="12" name="文本框 11"/>
          <p:cNvSpPr txBox="1"/>
          <p:nvPr/>
        </p:nvSpPr>
        <p:spPr>
          <a:xfrm>
            <a:off x="591820" y="6007735"/>
            <a:ext cx="1683385" cy="460375"/>
          </a:xfrm>
          <a:prstGeom prst="rect">
            <a:avLst/>
          </a:prstGeom>
          <a:gradFill>
            <a:gsLst>
              <a:gs pos="100000">
                <a:srgbClr val="FBFB11"/>
              </a:gs>
              <a:gs pos="100000">
                <a:srgbClr val="838309"/>
              </a:gs>
            </a:gsLst>
            <a:lin ang="5400000" scaled="0"/>
          </a:gradFill>
          <a:effectLst>
            <a:innerShdw blurRad="63500" dist="50800" dir="2700000">
              <a:prstClr val="black">
                <a:alpha val="50000"/>
              </a:prstClr>
            </a:innerShdw>
          </a:effectLst>
        </p:spPr>
        <p:txBody>
          <a:bodyPr wrap="square" rtlCol="0">
            <a:spAutoFit/>
          </a:bodyPr>
          <a:lstStyle/>
          <a:p>
            <a:pPr algn="ctr"/>
            <a:r>
              <a:rPr lang="zh-CN" altLang="en-US" sz="2400" b="1">
                <a:solidFill>
                  <a:srgbClr val="FF0000"/>
                </a:solidFill>
                <a:latin typeface="黑体" panose="02010609060101010101" charset="-122"/>
                <a:ea typeface="黑体" panose="02010609060101010101" charset="-122"/>
              </a:rPr>
              <a:t>桥梁建设</a:t>
            </a:r>
            <a:endParaRPr lang="zh-CN" altLang="en-US" sz="2400" b="1">
              <a:solidFill>
                <a:srgbClr val="FF0000"/>
              </a:solidFill>
              <a:latin typeface="黑体" panose="02010609060101010101" charset="-122"/>
              <a:ea typeface="黑体" panose="02010609060101010101" charset="-122"/>
            </a:endParaRPr>
          </a:p>
        </p:txBody>
      </p:sp>
      <p:pic>
        <p:nvPicPr>
          <p:cNvPr id="6" name="图片 5"/>
          <p:cNvPicPr>
            <a:picLocks noChangeAspect="1"/>
          </p:cNvPicPr>
          <p:nvPr/>
        </p:nvPicPr>
        <p:blipFill>
          <a:blip r:embed="rId5"/>
          <a:stretch>
            <a:fillRect/>
          </a:stretch>
        </p:blipFill>
        <p:spPr>
          <a:xfrm>
            <a:off x="4080510" y="2078355"/>
            <a:ext cx="4157345" cy="3099435"/>
          </a:xfrm>
          <a:prstGeom prst="rect">
            <a:avLst/>
          </a:prstGeom>
          <a:effectLst>
            <a:softEdge rad="101600"/>
          </a:effectLst>
        </p:spPr>
      </p:pic>
      <p:sp>
        <p:nvSpPr>
          <p:cNvPr id="7" name="文本框 6"/>
          <p:cNvSpPr txBox="1"/>
          <p:nvPr/>
        </p:nvSpPr>
        <p:spPr>
          <a:xfrm>
            <a:off x="6461125" y="4461510"/>
            <a:ext cx="1502410" cy="460375"/>
          </a:xfrm>
          <a:prstGeom prst="rect">
            <a:avLst/>
          </a:prstGeom>
          <a:gradFill>
            <a:gsLst>
              <a:gs pos="68000">
                <a:srgbClr val="FBFB11"/>
              </a:gs>
              <a:gs pos="100000">
                <a:srgbClr val="838309"/>
              </a:gs>
            </a:gsLst>
            <a:lin ang="5400000" scaled="0"/>
          </a:gradFill>
          <a:effectLst>
            <a:innerShdw blurRad="63500" dist="50800" dir="5400000">
              <a:prstClr val="black">
                <a:alpha val="50000"/>
              </a:prstClr>
            </a:innerShdw>
          </a:effectLst>
        </p:spPr>
        <p:txBody>
          <a:bodyPr wrap="square" rtlCol="0">
            <a:spAutoFit/>
          </a:bodyPr>
          <a:lstStyle/>
          <a:p>
            <a:pPr algn="ctr"/>
            <a:r>
              <a:rPr lang="zh-CN" altLang="zh-CN" sz="2400" b="1">
                <a:solidFill>
                  <a:srgbClr val="FF0000"/>
                </a:solidFill>
                <a:latin typeface="黑体" panose="02010609060101010101" charset="-122"/>
                <a:ea typeface="黑体" panose="02010609060101010101" charset="-122"/>
              </a:rPr>
              <a:t>卷管</a:t>
            </a:r>
            <a:endParaRPr lang="zh-CN" altLang="zh-CN" sz="2400" b="1">
              <a:solidFill>
                <a:srgbClr val="FF0000"/>
              </a:solidFill>
              <a:latin typeface="黑体" panose="02010609060101010101" charset="-122"/>
              <a:ea typeface="黑体" panose="02010609060101010101"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p:cNvSpPr txBox="1"/>
          <p:nvPr/>
        </p:nvSpPr>
        <p:spPr>
          <a:xfrm>
            <a:off x="7693660" y="4274820"/>
            <a:ext cx="3890010" cy="2282190"/>
          </a:xfrm>
          <a:prstGeom prst="rect">
            <a:avLst/>
          </a:prstGeom>
          <a:gradFill>
            <a:gsLst>
              <a:gs pos="77000">
                <a:srgbClr val="FBFB11"/>
              </a:gs>
              <a:gs pos="100000">
                <a:srgbClr val="838309"/>
              </a:gs>
            </a:gsLst>
            <a:lin ang="5400000" scaled="0"/>
          </a:gradFill>
          <a:effectLst>
            <a:glow rad="228600">
              <a:schemeClr val="accent6">
                <a:satMod val="175000"/>
                <a:alpha val="40000"/>
              </a:schemeClr>
            </a:glow>
            <a:innerShdw blurRad="63500" dist="50800" dir="2700000">
              <a:prstClr val="black">
                <a:alpha val="50000"/>
              </a:prstClr>
            </a:innerShdw>
          </a:effectLst>
        </p:spPr>
        <p:txBody>
          <a:bodyPr wrap="square" rtlCol="0" anchor="t">
            <a:spAutoFit/>
            <a:scene3d>
              <a:camera prst="orthographicFront"/>
              <a:lightRig rig="threePt" dir="t"/>
            </a:scene3d>
          </a:bodyPr>
          <a:lstStyle/>
          <a:p>
            <a:pPr lvl="0" algn="ctr">
              <a:spcAft>
                <a:spcPct val="35000"/>
              </a:spcAft>
              <a:buClrTx/>
              <a:buSzTx/>
              <a:buFontTx/>
            </a:pPr>
            <a:endPar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endParaRPr>
          </a:p>
          <a:p>
            <a:pPr lvl="0" algn="ctr">
              <a:spcAft>
                <a:spcPct val="35000"/>
              </a:spcAft>
              <a:buClrTx/>
              <a:buSzTx/>
              <a:buFontTx/>
            </a:pPr>
            <a:r>
              <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rPr>
              <a:t>重庆市</a:t>
            </a:r>
            <a:endPar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endParaRPr>
          </a:p>
          <a:p>
            <a:pPr lvl="0" algn="ctr">
              <a:spcAft>
                <a:spcPct val="35000"/>
              </a:spcAft>
              <a:buClrTx/>
              <a:buSzTx/>
              <a:buFontTx/>
            </a:pPr>
            <a:r>
              <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rPr>
              <a:t>重合同守信用企业</a:t>
            </a:r>
            <a:endPar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endParaRPr>
          </a:p>
          <a:p>
            <a:pPr lvl="0" algn="ctr">
              <a:spcAft>
                <a:spcPct val="35000"/>
              </a:spcAft>
              <a:buClrTx/>
              <a:buSzTx/>
              <a:buFontTx/>
            </a:pPr>
            <a:endPar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endParaRPr>
          </a:p>
        </p:txBody>
      </p:sp>
      <p:sp>
        <p:nvSpPr>
          <p:cNvPr id="4" name="TextBox 3"/>
          <p:cNvSpPr txBox="1"/>
          <p:nvPr/>
        </p:nvSpPr>
        <p:spPr>
          <a:xfrm>
            <a:off x="1193165" y="248920"/>
            <a:ext cx="4259580" cy="521970"/>
          </a:xfrm>
          <a:prstGeom prst="rect">
            <a:avLst/>
          </a:prstGeom>
          <a:noFill/>
        </p:spPr>
        <p:txBody>
          <a:bodyPr wrap="square" rtlCol="0" anchor="t">
            <a:spAutoFit/>
          </a:bodyPr>
          <a:lstStyle/>
          <a:p>
            <a:pPr lvl="0" algn="l">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二、基本情况:公司荣誉</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sp>
        <p:nvSpPr>
          <p:cNvPr id="7" name="文本框 6"/>
          <p:cNvSpPr txBox="1"/>
          <p:nvPr/>
        </p:nvSpPr>
        <p:spPr>
          <a:xfrm>
            <a:off x="833120" y="1287145"/>
            <a:ext cx="3825875" cy="2282190"/>
          </a:xfrm>
          <a:prstGeom prst="rect">
            <a:avLst/>
          </a:prstGeom>
          <a:gradFill>
            <a:gsLst>
              <a:gs pos="77000">
                <a:srgbClr val="FBFB11"/>
              </a:gs>
              <a:gs pos="100000">
                <a:srgbClr val="838309"/>
              </a:gs>
            </a:gsLst>
            <a:lin ang="5400000" scaled="0"/>
          </a:gradFill>
          <a:effectLst>
            <a:glow rad="228600">
              <a:schemeClr val="accent6">
                <a:satMod val="175000"/>
                <a:alpha val="40000"/>
              </a:schemeClr>
            </a:glow>
            <a:innerShdw blurRad="63500" dist="50800" dir="2700000">
              <a:prstClr val="black">
                <a:alpha val="50000"/>
              </a:prstClr>
            </a:innerShdw>
          </a:effectLst>
        </p:spPr>
        <p:txBody>
          <a:bodyPr wrap="square" rtlCol="0" anchor="t">
            <a:spAutoFit/>
            <a:scene3d>
              <a:camera prst="orthographicFront"/>
              <a:lightRig rig="threePt" dir="t"/>
            </a:scene3d>
          </a:bodyPr>
          <a:lstStyle/>
          <a:p>
            <a:pPr lvl="0" algn="ctr">
              <a:spcAft>
                <a:spcPct val="35000"/>
              </a:spcAft>
              <a:buClrTx/>
              <a:buSzTx/>
              <a:buFontTx/>
            </a:pPr>
            <a:endPar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endParaRPr>
          </a:p>
          <a:p>
            <a:pPr lvl="0" algn="ctr">
              <a:spcAft>
                <a:spcPct val="35000"/>
              </a:spcAft>
              <a:buClrTx/>
              <a:buSzTx/>
              <a:buFontTx/>
            </a:pPr>
            <a:r>
              <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rPr>
              <a:t>全国</a:t>
            </a:r>
            <a:endPar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endParaRPr>
          </a:p>
          <a:p>
            <a:pPr lvl="0" algn="ctr">
              <a:spcAft>
                <a:spcPct val="35000"/>
              </a:spcAft>
              <a:buClrTx/>
              <a:buSzTx/>
              <a:buFontTx/>
            </a:pPr>
            <a:r>
              <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rPr>
              <a:t>五一劳动奖状</a:t>
            </a:r>
            <a:endPar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endParaRPr>
          </a:p>
          <a:p>
            <a:pPr lvl="0" algn="ctr">
              <a:spcAft>
                <a:spcPct val="35000"/>
              </a:spcAft>
              <a:buClrTx/>
              <a:buSzTx/>
              <a:buFontTx/>
            </a:pPr>
            <a:endPar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endParaRPr>
          </a:p>
        </p:txBody>
      </p:sp>
      <p:sp>
        <p:nvSpPr>
          <p:cNvPr id="9" name="文本框 8"/>
          <p:cNvSpPr txBox="1"/>
          <p:nvPr/>
        </p:nvSpPr>
        <p:spPr>
          <a:xfrm>
            <a:off x="7693025" y="1287145"/>
            <a:ext cx="3890645" cy="2282190"/>
          </a:xfrm>
          <a:prstGeom prst="rect">
            <a:avLst/>
          </a:prstGeom>
          <a:gradFill>
            <a:gsLst>
              <a:gs pos="77000">
                <a:srgbClr val="FBFB11"/>
              </a:gs>
              <a:gs pos="100000">
                <a:srgbClr val="838309"/>
              </a:gs>
            </a:gsLst>
            <a:lin ang="5400000" scaled="0"/>
          </a:gradFill>
          <a:effectLst>
            <a:glow rad="228600">
              <a:schemeClr val="accent6">
                <a:satMod val="175000"/>
                <a:alpha val="40000"/>
              </a:schemeClr>
            </a:glow>
            <a:innerShdw blurRad="63500" dist="50800" dir="2700000">
              <a:prstClr val="black">
                <a:alpha val="50000"/>
              </a:prstClr>
            </a:innerShdw>
          </a:effectLst>
        </p:spPr>
        <p:txBody>
          <a:bodyPr wrap="square" rtlCol="0" anchor="t">
            <a:spAutoFit/>
            <a:scene3d>
              <a:camera prst="orthographicFront"/>
              <a:lightRig rig="threePt" dir="t"/>
            </a:scene3d>
          </a:bodyPr>
          <a:lstStyle/>
          <a:p>
            <a:pPr lvl="0" algn="ctr">
              <a:spcAft>
                <a:spcPct val="35000"/>
              </a:spcAft>
              <a:buClrTx/>
              <a:buSzTx/>
              <a:buFontTx/>
            </a:pPr>
            <a:endPar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endParaRPr>
          </a:p>
          <a:p>
            <a:pPr lvl="0" algn="ctr">
              <a:spcAft>
                <a:spcPct val="35000"/>
              </a:spcAft>
              <a:buClrTx/>
              <a:buSzTx/>
              <a:buFontTx/>
            </a:pPr>
            <a:r>
              <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rPr>
              <a:t>重庆市</a:t>
            </a:r>
            <a:endPar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endParaRPr>
          </a:p>
          <a:p>
            <a:pPr lvl="0" algn="ctr">
              <a:spcAft>
                <a:spcPct val="35000"/>
              </a:spcAft>
              <a:buClrTx/>
              <a:buSzTx/>
              <a:buFontTx/>
            </a:pPr>
            <a:r>
              <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rPr>
              <a:t>质量效益型企业</a:t>
            </a:r>
            <a:endPar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endParaRPr>
          </a:p>
          <a:p>
            <a:pPr lvl="0" algn="ctr">
              <a:spcAft>
                <a:spcPct val="35000"/>
              </a:spcAft>
              <a:buClrTx/>
              <a:buSzTx/>
              <a:buFontTx/>
            </a:pPr>
            <a:endPar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endParaRPr>
          </a:p>
        </p:txBody>
      </p:sp>
      <p:sp>
        <p:nvSpPr>
          <p:cNvPr id="8" name="文本框 7"/>
          <p:cNvSpPr txBox="1"/>
          <p:nvPr/>
        </p:nvSpPr>
        <p:spPr>
          <a:xfrm>
            <a:off x="833120" y="4274820"/>
            <a:ext cx="3825875" cy="2282190"/>
          </a:xfrm>
          <a:prstGeom prst="rect">
            <a:avLst/>
          </a:prstGeom>
          <a:gradFill>
            <a:gsLst>
              <a:gs pos="77000">
                <a:srgbClr val="FBFB11"/>
              </a:gs>
              <a:gs pos="100000">
                <a:srgbClr val="838309"/>
              </a:gs>
            </a:gsLst>
            <a:lin ang="5400000" scaled="0"/>
          </a:gradFill>
          <a:effectLst>
            <a:glow rad="228600">
              <a:schemeClr val="accent6">
                <a:satMod val="175000"/>
                <a:alpha val="40000"/>
              </a:schemeClr>
            </a:glow>
            <a:innerShdw blurRad="63500" dist="50800" dir="2700000">
              <a:prstClr val="black">
                <a:alpha val="50000"/>
              </a:prstClr>
            </a:innerShdw>
          </a:effectLst>
        </p:spPr>
        <p:txBody>
          <a:bodyPr wrap="square" rtlCol="0" anchor="t">
            <a:spAutoFit/>
            <a:scene3d>
              <a:camera prst="orthographicFront"/>
              <a:lightRig rig="threePt" dir="t"/>
            </a:scene3d>
          </a:bodyPr>
          <a:lstStyle/>
          <a:p>
            <a:pPr lvl="0" algn="ctr">
              <a:spcAft>
                <a:spcPct val="35000"/>
              </a:spcAft>
              <a:buClrTx/>
              <a:buSzTx/>
              <a:buFontTx/>
            </a:pPr>
            <a:endPar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endParaRPr>
          </a:p>
          <a:p>
            <a:pPr lvl="0" algn="ctr">
              <a:spcAft>
                <a:spcPct val="35000"/>
              </a:spcAft>
              <a:buClrTx/>
              <a:buSzTx/>
              <a:buFontTx/>
            </a:pPr>
            <a:r>
              <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rPr>
              <a:t>重庆市</a:t>
            </a:r>
            <a:endPar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endParaRPr>
          </a:p>
          <a:p>
            <a:pPr lvl="0" algn="ctr">
              <a:spcAft>
                <a:spcPct val="35000"/>
              </a:spcAft>
              <a:buClrTx/>
              <a:buSzTx/>
              <a:buFontTx/>
            </a:pPr>
            <a:r>
              <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rPr>
              <a:t>著名商标</a:t>
            </a:r>
            <a:endPar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endParaRPr>
          </a:p>
          <a:p>
            <a:pPr lvl="0" algn="ctr">
              <a:spcAft>
                <a:spcPct val="35000"/>
              </a:spcAft>
              <a:buClrTx/>
              <a:buSzTx/>
              <a:buFontTx/>
            </a:pPr>
            <a:endPar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endParaRPr>
          </a:p>
        </p:txBody>
      </p:sp>
      <p:sp>
        <p:nvSpPr>
          <p:cNvPr id="6" name="文本框 5"/>
          <p:cNvSpPr txBox="1"/>
          <p:nvPr/>
        </p:nvSpPr>
        <p:spPr>
          <a:xfrm>
            <a:off x="4167505" y="2516505"/>
            <a:ext cx="3891915" cy="2282190"/>
          </a:xfrm>
          <a:prstGeom prst="rect">
            <a:avLst/>
          </a:prstGeom>
          <a:gradFill>
            <a:gsLst>
              <a:gs pos="77000">
                <a:srgbClr val="FBFB11"/>
              </a:gs>
              <a:gs pos="100000">
                <a:srgbClr val="838309"/>
              </a:gs>
            </a:gsLst>
            <a:lin ang="5400000" scaled="0"/>
          </a:gradFill>
          <a:effectLst>
            <a:glow rad="228600">
              <a:schemeClr val="accent6">
                <a:satMod val="175000"/>
                <a:alpha val="40000"/>
              </a:schemeClr>
            </a:glow>
            <a:innerShdw blurRad="63500" dist="50800" dir="2700000">
              <a:prstClr val="black">
                <a:alpha val="50000"/>
              </a:prstClr>
            </a:innerShdw>
          </a:effectLst>
        </p:spPr>
        <p:txBody>
          <a:bodyPr wrap="square" rtlCol="0" anchor="t">
            <a:spAutoFit/>
            <a:scene3d>
              <a:camera prst="orthographicFront"/>
              <a:lightRig rig="threePt" dir="t"/>
            </a:scene3d>
          </a:bodyPr>
          <a:lstStyle/>
          <a:p>
            <a:pPr lvl="0" algn="ctr">
              <a:lnSpc>
                <a:spcPct val="100000"/>
              </a:lnSpc>
              <a:spcBef>
                <a:spcPct val="0"/>
              </a:spcBef>
              <a:spcAft>
                <a:spcPct val="35000"/>
              </a:spcAft>
            </a:pPr>
            <a:endPar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endParaRPr>
          </a:p>
          <a:p>
            <a:pPr lvl="0" algn="ctr">
              <a:lnSpc>
                <a:spcPct val="100000"/>
              </a:lnSpc>
              <a:spcBef>
                <a:spcPct val="0"/>
              </a:spcBef>
              <a:spcAft>
                <a:spcPct val="35000"/>
              </a:spcAft>
            </a:pPr>
            <a:r>
              <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rPr>
              <a:t>全国实施卓越绩效模式</a:t>
            </a:r>
            <a:endPar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endParaRPr>
          </a:p>
          <a:p>
            <a:pPr lvl="0" algn="ctr">
              <a:lnSpc>
                <a:spcPct val="100000"/>
              </a:lnSpc>
              <a:spcBef>
                <a:spcPct val="0"/>
              </a:spcBef>
              <a:spcAft>
                <a:spcPct val="35000"/>
              </a:spcAft>
            </a:pPr>
            <a:r>
              <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rPr>
              <a:t>先进企业</a:t>
            </a:r>
            <a:endParaRPr lang="zh-CN"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endParaRPr>
          </a:p>
          <a:p>
            <a:pPr lvl="0" algn="ctr">
              <a:lnSpc>
                <a:spcPct val="100000"/>
              </a:lnSpc>
              <a:spcBef>
                <a:spcPct val="0"/>
              </a:spcBef>
              <a:spcAft>
                <a:spcPct val="35000"/>
              </a:spcAft>
            </a:pPr>
            <a:endParaRPr lang="zh-CN" altLang="en-US" sz="2800" b="1" dirty="0">
              <a:solidFill>
                <a:srgbClr val="FF0000"/>
              </a:solidFill>
              <a:effectLst>
                <a:innerShdw blurRad="63500" dist="50800" dir="13500000">
                  <a:srgbClr val="000000">
                    <a:alpha val="50000"/>
                  </a:srgbClr>
                </a:innerShdw>
              </a:effectLst>
              <a:latin typeface="黑体" panose="02010609060101010101" charset="-122"/>
              <a:ea typeface="黑体" panose="02010609060101010101" charset="-122"/>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09855" y="981710"/>
            <a:ext cx="12019915" cy="5787390"/>
          </a:xfrm>
          <a:prstGeom prst="rect">
            <a:avLst/>
          </a:prstGeom>
          <a:effectLst>
            <a:glow rad="127000">
              <a:schemeClr val="accent1">
                <a:alpha val="100000"/>
              </a:schemeClr>
            </a:glow>
          </a:effectLst>
        </p:spPr>
      </p:pic>
      <p:cxnSp>
        <p:nvCxnSpPr>
          <p:cNvPr id="3" name="直接连接符 2"/>
          <p:cNvCxnSpPr/>
          <p:nvPr/>
        </p:nvCxnSpPr>
        <p:spPr>
          <a:xfrm>
            <a:off x="47413" y="6213687"/>
            <a:ext cx="12144587" cy="847"/>
          </a:xfrm>
          <a:prstGeom prst="line">
            <a:avLst/>
          </a:prstGeom>
          <a:ln w="12700" cmpd="sng">
            <a:solidFill>
              <a:schemeClr val="accent1">
                <a:shade val="50000"/>
                <a:alpha val="24000"/>
              </a:schemeClr>
            </a:solidFill>
            <a:prstDash val="solid"/>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2"/>
          <a:stretch>
            <a:fillRect/>
          </a:stretch>
        </p:blipFill>
        <p:spPr>
          <a:xfrm>
            <a:off x="795020" y="1608455"/>
            <a:ext cx="2315210" cy="3273425"/>
          </a:xfrm>
          <a:prstGeom prst="rect">
            <a:avLst/>
          </a:prstGeom>
          <a:effectLst>
            <a:glow rad="228600">
              <a:schemeClr val="accent2">
                <a:satMod val="175000"/>
                <a:alpha val="40000"/>
              </a:schemeClr>
            </a:glow>
            <a:outerShdw blurRad="152400" dist="317500" dir="5400000" sx="90000" sy="-19000" rotWithShape="0">
              <a:prstClr val="black">
                <a:alpha val="15000"/>
              </a:prstClr>
            </a:outerShdw>
            <a:softEdge rad="63500"/>
          </a:effectLst>
        </p:spPr>
      </p:pic>
      <p:pic>
        <p:nvPicPr>
          <p:cNvPr id="8" name="图片 7"/>
          <p:cNvPicPr>
            <a:picLocks noChangeAspect="1"/>
          </p:cNvPicPr>
          <p:nvPr/>
        </p:nvPicPr>
        <p:blipFill>
          <a:blip r:embed="rId3"/>
          <a:stretch>
            <a:fillRect/>
          </a:stretch>
        </p:blipFill>
        <p:spPr>
          <a:xfrm>
            <a:off x="3609975" y="1593850"/>
            <a:ext cx="2322830" cy="3282950"/>
          </a:xfrm>
          <a:prstGeom prst="rect">
            <a:avLst/>
          </a:prstGeom>
          <a:effectLst>
            <a:glow rad="228600">
              <a:schemeClr val="accent2">
                <a:satMod val="175000"/>
                <a:alpha val="40000"/>
              </a:schemeClr>
            </a:glow>
            <a:outerShdw blurRad="152400" dist="317500" dir="5400000" sx="90000" sy="-19000" rotWithShape="0">
              <a:prstClr val="black">
                <a:alpha val="15000"/>
              </a:prstClr>
            </a:outerShdw>
            <a:softEdge rad="63500"/>
          </a:effectLst>
        </p:spPr>
      </p:pic>
      <p:pic>
        <p:nvPicPr>
          <p:cNvPr id="9" name="图片 8"/>
          <p:cNvPicPr>
            <a:picLocks noChangeAspect="1"/>
          </p:cNvPicPr>
          <p:nvPr/>
        </p:nvPicPr>
        <p:blipFill>
          <a:blip r:embed="rId4"/>
          <a:stretch>
            <a:fillRect/>
          </a:stretch>
        </p:blipFill>
        <p:spPr>
          <a:xfrm>
            <a:off x="6468745" y="1608455"/>
            <a:ext cx="2283460" cy="3273425"/>
          </a:xfrm>
          <a:prstGeom prst="rect">
            <a:avLst/>
          </a:prstGeom>
          <a:effectLst>
            <a:glow rad="228600">
              <a:schemeClr val="accent2">
                <a:satMod val="175000"/>
                <a:alpha val="40000"/>
              </a:schemeClr>
            </a:glow>
            <a:outerShdw blurRad="152400" dist="317500" dir="5400000" sx="90000" sy="-19000" rotWithShape="0">
              <a:prstClr val="black">
                <a:alpha val="15000"/>
              </a:prstClr>
            </a:outerShdw>
            <a:softEdge rad="63500"/>
          </a:effectLst>
        </p:spPr>
      </p:pic>
      <p:pic>
        <p:nvPicPr>
          <p:cNvPr id="10" name="图片 9"/>
          <p:cNvPicPr>
            <a:picLocks noChangeAspect="1"/>
          </p:cNvPicPr>
          <p:nvPr/>
        </p:nvPicPr>
        <p:blipFill>
          <a:blip r:embed="rId5"/>
          <a:stretch>
            <a:fillRect/>
          </a:stretch>
        </p:blipFill>
        <p:spPr>
          <a:xfrm>
            <a:off x="9149715" y="1598930"/>
            <a:ext cx="2319020" cy="3273425"/>
          </a:xfrm>
          <a:prstGeom prst="rect">
            <a:avLst/>
          </a:prstGeom>
          <a:effectLst>
            <a:glow rad="228600">
              <a:schemeClr val="accent2">
                <a:satMod val="175000"/>
                <a:alpha val="40000"/>
              </a:schemeClr>
            </a:glow>
            <a:outerShdw blurRad="152400" dist="317500" dir="5400000" sx="90000" sy="-19000" rotWithShape="0">
              <a:prstClr val="black">
                <a:alpha val="15000"/>
              </a:prstClr>
            </a:outerShdw>
            <a:softEdge rad="63500"/>
          </a:effectLst>
        </p:spPr>
      </p:pic>
      <p:sp>
        <p:nvSpPr>
          <p:cNvPr id="100" name="文本框 99"/>
          <p:cNvSpPr txBox="1"/>
          <p:nvPr/>
        </p:nvSpPr>
        <p:spPr>
          <a:xfrm>
            <a:off x="3648075" y="5330190"/>
            <a:ext cx="2251710" cy="875665"/>
          </a:xfrm>
          <a:prstGeom prst="rect">
            <a:avLst/>
          </a:prstGeom>
          <a:gradFill>
            <a:gsLst>
              <a:gs pos="100000">
                <a:srgbClr val="FBFB11"/>
              </a:gs>
              <a:gs pos="100000">
                <a:srgbClr val="838309"/>
              </a:gs>
            </a:gsLst>
            <a:lin ang="5400000" scaled="0"/>
          </a:gradFill>
          <a:ln w="9525">
            <a:noFill/>
          </a:ln>
          <a:effectLst>
            <a:innerShdw blurRad="63500" dist="50800" dir="2700000">
              <a:prstClr val="black">
                <a:alpha val="100000"/>
              </a:prstClr>
            </a:innerShdw>
          </a:effectLst>
        </p:spPr>
        <p:txBody>
          <a:bodyPr wrap="square">
            <a:spAutoFit/>
          </a:bodyPr>
          <a:lstStyle/>
          <a:p>
            <a:pPr indent="0" algn="ctr"/>
            <a:r>
              <a:rPr lang="zh-CN" sz="1700" b="0">
                <a:solidFill>
                  <a:srgbClr val="FF0000"/>
                </a:solidFill>
                <a:latin typeface="黑体" panose="02010609060101010101" charset="-122"/>
                <a:ea typeface="黑体" panose="02010609060101010101" charset="-122"/>
                <a:cs typeface="黑体" panose="02010609060101010101" charset="-122"/>
              </a:rPr>
              <a:t>金杯奖</a:t>
            </a:r>
            <a:endParaRPr lang="zh-CN" sz="1700" b="0">
              <a:solidFill>
                <a:srgbClr val="FF0000"/>
              </a:solidFill>
              <a:latin typeface="黑体" panose="02010609060101010101" charset="-122"/>
              <a:ea typeface="黑体" panose="02010609060101010101" charset="-122"/>
              <a:cs typeface="黑体" panose="02010609060101010101" charset="-122"/>
            </a:endParaRPr>
          </a:p>
          <a:p>
            <a:pPr indent="0" algn="ctr"/>
            <a:r>
              <a:rPr lang="zh-CN" sz="1700" b="0">
                <a:solidFill>
                  <a:srgbClr val="FF0000"/>
                </a:solidFill>
                <a:latin typeface="黑体" panose="02010609060101010101" charset="-122"/>
                <a:ea typeface="黑体" panose="02010609060101010101" charset="-122"/>
                <a:cs typeface="黑体" panose="02010609060101010101" charset="-122"/>
              </a:rPr>
              <a:t>船舶及海洋工程用结构钢热轧宽厚钢板</a:t>
            </a:r>
            <a:endParaRPr lang="zh-CN" altLang="en-US" sz="1700" b="0">
              <a:solidFill>
                <a:srgbClr val="FF0000"/>
              </a:solidFill>
              <a:latin typeface="黑体" panose="02010609060101010101" charset="-122"/>
              <a:ea typeface="黑体" panose="02010609060101010101" charset="-122"/>
              <a:cs typeface="黑体" panose="02010609060101010101" charset="-122"/>
            </a:endParaRPr>
          </a:p>
        </p:txBody>
      </p:sp>
      <p:sp>
        <p:nvSpPr>
          <p:cNvPr id="11" name="文本框 10"/>
          <p:cNvSpPr txBox="1"/>
          <p:nvPr/>
        </p:nvSpPr>
        <p:spPr>
          <a:xfrm>
            <a:off x="848995" y="5339715"/>
            <a:ext cx="2251710" cy="875665"/>
          </a:xfrm>
          <a:prstGeom prst="rect">
            <a:avLst/>
          </a:prstGeom>
          <a:gradFill>
            <a:gsLst>
              <a:gs pos="100000">
                <a:srgbClr val="FBFB11"/>
              </a:gs>
              <a:gs pos="100000">
                <a:srgbClr val="838309"/>
              </a:gs>
            </a:gsLst>
            <a:lin ang="5400000" scaled="0"/>
          </a:gradFill>
          <a:ln w="9525">
            <a:noFill/>
          </a:ln>
          <a:effectLst>
            <a:innerShdw blurRad="63500" dist="50800" dir="2700000">
              <a:prstClr val="black">
                <a:alpha val="100000"/>
              </a:prstClr>
            </a:innerShdw>
          </a:effectLst>
        </p:spPr>
        <p:txBody>
          <a:bodyPr wrap="square">
            <a:spAutoFit/>
          </a:bodyPr>
          <a:lstStyle/>
          <a:p>
            <a:pPr indent="0" algn="ctr">
              <a:lnSpc>
                <a:spcPct val="150000"/>
              </a:lnSpc>
            </a:pPr>
            <a:r>
              <a:rPr lang="zh-CN" sz="1700" b="0">
                <a:solidFill>
                  <a:srgbClr val="FF0000"/>
                </a:solidFill>
                <a:latin typeface="黑体" panose="02010609060101010101" charset="-122"/>
                <a:ea typeface="黑体" panose="02010609060101010101" charset="-122"/>
                <a:cs typeface="黑体" panose="02010609060101010101" charset="-122"/>
              </a:rPr>
              <a:t>金杯奖</a:t>
            </a:r>
            <a:endParaRPr lang="zh-CN" sz="1700" b="0">
              <a:solidFill>
                <a:srgbClr val="FF0000"/>
              </a:solidFill>
              <a:latin typeface="黑体" panose="02010609060101010101" charset="-122"/>
              <a:ea typeface="黑体" panose="02010609060101010101" charset="-122"/>
              <a:cs typeface="黑体" panose="02010609060101010101" charset="-122"/>
            </a:endParaRPr>
          </a:p>
          <a:p>
            <a:pPr indent="0" algn="ctr">
              <a:lnSpc>
                <a:spcPct val="150000"/>
              </a:lnSpc>
            </a:pPr>
            <a:r>
              <a:rPr lang="zh-CN" sz="1700" b="0">
                <a:solidFill>
                  <a:srgbClr val="FF0000"/>
                </a:solidFill>
                <a:latin typeface="黑体" panose="02010609060101010101" charset="-122"/>
                <a:ea typeface="黑体" panose="02010609060101010101" charset="-122"/>
                <a:cs typeface="黑体" panose="02010609060101010101" charset="-122"/>
              </a:rPr>
              <a:t>锅炉和压力容器钢板</a:t>
            </a:r>
            <a:endParaRPr lang="zh-CN" altLang="en-US" sz="1700" b="0">
              <a:solidFill>
                <a:srgbClr val="FF0000"/>
              </a:solidFill>
              <a:latin typeface="黑体" panose="02010609060101010101" charset="-122"/>
              <a:ea typeface="黑体" panose="02010609060101010101" charset="-122"/>
              <a:cs typeface="黑体" panose="02010609060101010101" charset="-122"/>
            </a:endParaRPr>
          </a:p>
        </p:txBody>
      </p:sp>
      <p:sp>
        <p:nvSpPr>
          <p:cNvPr id="12" name="文本框 11"/>
          <p:cNvSpPr txBox="1"/>
          <p:nvPr/>
        </p:nvSpPr>
        <p:spPr>
          <a:xfrm>
            <a:off x="6468745" y="5339715"/>
            <a:ext cx="2251710" cy="875665"/>
          </a:xfrm>
          <a:prstGeom prst="rect">
            <a:avLst/>
          </a:prstGeom>
          <a:gradFill>
            <a:gsLst>
              <a:gs pos="100000">
                <a:srgbClr val="FBFB11"/>
              </a:gs>
              <a:gs pos="100000">
                <a:srgbClr val="838309"/>
              </a:gs>
            </a:gsLst>
            <a:lin ang="5400000" scaled="0"/>
          </a:gradFill>
          <a:ln w="9525">
            <a:noFill/>
          </a:ln>
          <a:effectLst>
            <a:innerShdw blurRad="63500" dist="50800" dir="2700000">
              <a:prstClr val="black">
                <a:alpha val="100000"/>
              </a:prstClr>
            </a:innerShdw>
          </a:effectLst>
        </p:spPr>
        <p:txBody>
          <a:bodyPr wrap="square">
            <a:spAutoFit/>
          </a:bodyPr>
          <a:lstStyle/>
          <a:p>
            <a:pPr indent="0" algn="ctr"/>
            <a:r>
              <a:rPr lang="zh-CN" sz="1700" b="0">
                <a:solidFill>
                  <a:srgbClr val="FF0000"/>
                </a:solidFill>
                <a:latin typeface="黑体" panose="02010609060101010101" charset="-122"/>
                <a:ea typeface="黑体" panose="02010609060101010101" charset="-122"/>
                <a:cs typeface="黑体" panose="02010609060101010101" charset="-122"/>
              </a:rPr>
              <a:t>卓越产品</a:t>
            </a:r>
            <a:endParaRPr lang="zh-CN" sz="1700" b="0">
              <a:solidFill>
                <a:srgbClr val="FF0000"/>
              </a:solidFill>
              <a:latin typeface="黑体" panose="02010609060101010101" charset="-122"/>
              <a:ea typeface="黑体" panose="02010609060101010101" charset="-122"/>
              <a:cs typeface="黑体" panose="02010609060101010101" charset="-122"/>
            </a:endParaRPr>
          </a:p>
          <a:p>
            <a:pPr indent="0" algn="ctr"/>
            <a:r>
              <a:rPr lang="zh-CN" sz="1700" b="0">
                <a:solidFill>
                  <a:srgbClr val="FF0000"/>
                </a:solidFill>
                <a:latin typeface="黑体" panose="02010609060101010101" charset="-122"/>
                <a:ea typeface="黑体" panose="02010609060101010101" charset="-122"/>
                <a:cs typeface="黑体" panose="02010609060101010101" charset="-122"/>
              </a:rPr>
              <a:t>低合金结构钢</a:t>
            </a:r>
            <a:endParaRPr lang="zh-CN" sz="1700" b="0">
              <a:solidFill>
                <a:srgbClr val="FF0000"/>
              </a:solidFill>
              <a:latin typeface="黑体" panose="02010609060101010101" charset="-122"/>
              <a:ea typeface="黑体" panose="02010609060101010101" charset="-122"/>
              <a:cs typeface="黑体" panose="02010609060101010101" charset="-122"/>
            </a:endParaRPr>
          </a:p>
          <a:p>
            <a:pPr indent="0" algn="ctr"/>
            <a:r>
              <a:rPr lang="zh-CN" sz="1700" b="0">
                <a:solidFill>
                  <a:srgbClr val="FF0000"/>
                </a:solidFill>
                <a:latin typeface="黑体" panose="02010609060101010101" charset="-122"/>
                <a:ea typeface="黑体" panose="02010609060101010101" charset="-122"/>
                <a:cs typeface="黑体" panose="02010609060101010101" charset="-122"/>
              </a:rPr>
              <a:t>热轧厚钢板</a:t>
            </a:r>
            <a:endParaRPr lang="zh-CN" sz="1700" b="0">
              <a:solidFill>
                <a:srgbClr val="FF0000"/>
              </a:solidFill>
              <a:latin typeface="黑体" panose="02010609060101010101" charset="-122"/>
              <a:ea typeface="黑体" panose="02010609060101010101" charset="-122"/>
              <a:cs typeface="黑体" panose="02010609060101010101" charset="-122"/>
            </a:endParaRPr>
          </a:p>
        </p:txBody>
      </p:sp>
      <p:sp>
        <p:nvSpPr>
          <p:cNvPr id="13" name="文本框 12"/>
          <p:cNvSpPr txBox="1"/>
          <p:nvPr/>
        </p:nvSpPr>
        <p:spPr>
          <a:xfrm>
            <a:off x="9221470" y="5339715"/>
            <a:ext cx="2228850" cy="875665"/>
          </a:xfrm>
          <a:prstGeom prst="rect">
            <a:avLst/>
          </a:prstGeom>
          <a:gradFill>
            <a:gsLst>
              <a:gs pos="100000">
                <a:srgbClr val="FBFB11"/>
              </a:gs>
              <a:gs pos="100000">
                <a:srgbClr val="838309"/>
              </a:gs>
            </a:gsLst>
            <a:lin ang="5400000" scaled="0"/>
          </a:gradFill>
          <a:ln w="9525">
            <a:noFill/>
          </a:ln>
          <a:effectLst>
            <a:innerShdw blurRad="63500" dist="50800" dir="2700000">
              <a:prstClr val="black">
                <a:alpha val="100000"/>
              </a:prstClr>
            </a:innerShdw>
          </a:effectLst>
        </p:spPr>
        <p:txBody>
          <a:bodyPr wrap="square">
            <a:spAutoFit/>
          </a:bodyPr>
          <a:lstStyle/>
          <a:p>
            <a:pPr indent="0" algn="ctr"/>
            <a:r>
              <a:rPr lang="zh-CN" sz="1700" b="0">
                <a:solidFill>
                  <a:srgbClr val="FF0000"/>
                </a:solidFill>
                <a:latin typeface="黑体" panose="02010609060101010101" charset="-122"/>
                <a:ea typeface="黑体" panose="02010609060101010101" charset="-122"/>
                <a:cs typeface="黑体" panose="02010609060101010101" charset="-122"/>
              </a:rPr>
              <a:t>卓越产品</a:t>
            </a:r>
            <a:endParaRPr lang="zh-CN" sz="1700" b="0">
              <a:solidFill>
                <a:srgbClr val="FF0000"/>
              </a:solidFill>
              <a:latin typeface="黑体" panose="02010609060101010101" charset="-122"/>
              <a:ea typeface="黑体" panose="02010609060101010101" charset="-122"/>
              <a:cs typeface="黑体" panose="02010609060101010101" charset="-122"/>
            </a:endParaRPr>
          </a:p>
          <a:p>
            <a:pPr indent="0" algn="ctr"/>
            <a:r>
              <a:rPr lang="zh-CN" sz="1700" b="0">
                <a:solidFill>
                  <a:srgbClr val="FF0000"/>
                </a:solidFill>
                <a:latin typeface="黑体" panose="02010609060101010101" charset="-122"/>
                <a:ea typeface="黑体" panose="02010609060101010101" charset="-122"/>
                <a:cs typeface="黑体" panose="02010609060101010101" charset="-122"/>
              </a:rPr>
              <a:t>船舶及海洋工程</a:t>
            </a:r>
            <a:endParaRPr lang="zh-CN" sz="1700" b="0">
              <a:solidFill>
                <a:srgbClr val="FF0000"/>
              </a:solidFill>
              <a:latin typeface="黑体" panose="02010609060101010101" charset="-122"/>
              <a:ea typeface="黑体" panose="02010609060101010101" charset="-122"/>
              <a:cs typeface="黑体" panose="02010609060101010101" charset="-122"/>
            </a:endParaRPr>
          </a:p>
          <a:p>
            <a:pPr indent="0" algn="ctr"/>
            <a:r>
              <a:rPr lang="zh-CN" sz="1700" b="0">
                <a:solidFill>
                  <a:srgbClr val="FF0000"/>
                </a:solidFill>
                <a:latin typeface="黑体" panose="02010609060101010101" charset="-122"/>
                <a:ea typeface="黑体" panose="02010609060101010101" charset="-122"/>
                <a:cs typeface="黑体" panose="02010609060101010101" charset="-122"/>
              </a:rPr>
              <a:t>用结构钢</a:t>
            </a:r>
            <a:endParaRPr lang="zh-CN" altLang="en-US" sz="1700" b="0">
              <a:solidFill>
                <a:srgbClr val="FF0000"/>
              </a:solidFill>
              <a:latin typeface="黑体" panose="02010609060101010101" charset="-122"/>
              <a:ea typeface="黑体" panose="02010609060101010101" charset="-122"/>
              <a:cs typeface="黑体" panose="02010609060101010101" charset="-122"/>
            </a:endParaRPr>
          </a:p>
        </p:txBody>
      </p:sp>
      <p:sp>
        <p:nvSpPr>
          <p:cNvPr id="4" name="文本框 3"/>
          <p:cNvSpPr txBox="1"/>
          <p:nvPr/>
        </p:nvSpPr>
        <p:spPr>
          <a:xfrm>
            <a:off x="733425" y="238125"/>
            <a:ext cx="6074410" cy="521970"/>
          </a:xfrm>
          <a:prstGeom prst="rect">
            <a:avLst/>
          </a:prstGeom>
          <a:noFill/>
        </p:spPr>
        <p:txBody>
          <a:bodyPr wrap="square" rtlCol="0" anchor="t">
            <a:spAutoFit/>
          </a:bodyPr>
          <a:lstStyle/>
          <a:p>
            <a:pPr lvl="0" algn="l">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二、基本情况：产品获得的重要荣誉</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p:nvSpPr>
        <p:spPr>
          <a:xfrm>
            <a:off x="1060450" y="314960"/>
            <a:ext cx="5559425" cy="521970"/>
          </a:xfrm>
          <a:prstGeom prst="rect">
            <a:avLst/>
          </a:prstGeom>
          <a:noFill/>
        </p:spPr>
        <p:txBody>
          <a:bodyPr wrap="square" rtlCol="0" anchor="t">
            <a:spAutoFit/>
          </a:bodyPr>
          <a:lstStyle/>
          <a:p>
            <a:pPr lvl="0" algn="l">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三、企业文化</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cxnSp>
        <p:nvCxnSpPr>
          <p:cNvPr id="3" name="直接连接符 2"/>
          <p:cNvCxnSpPr/>
          <p:nvPr/>
        </p:nvCxnSpPr>
        <p:spPr>
          <a:xfrm>
            <a:off x="47413" y="6213687"/>
            <a:ext cx="12144587" cy="847"/>
          </a:xfrm>
          <a:prstGeom prst="line">
            <a:avLst/>
          </a:prstGeom>
          <a:ln w="12700" cmpd="sng">
            <a:solidFill>
              <a:schemeClr val="accent1">
                <a:shade val="50000"/>
                <a:alpha val="24000"/>
              </a:schemeClr>
            </a:solidFill>
            <a:prstDash val="solid"/>
          </a:ln>
        </p:spPr>
        <p:style>
          <a:lnRef idx="1">
            <a:schemeClr val="accent1"/>
          </a:lnRef>
          <a:fillRef idx="0">
            <a:schemeClr val="accent1"/>
          </a:fillRef>
          <a:effectRef idx="0">
            <a:schemeClr val="accent1"/>
          </a:effectRef>
          <a:fontRef idx="minor">
            <a:schemeClr val="tx1"/>
          </a:fontRef>
        </p:style>
      </p:cxnSp>
      <p:pic>
        <p:nvPicPr>
          <p:cNvPr id="7" name="图片 6" descr="公司愿景"/>
          <p:cNvPicPr>
            <a:picLocks noChangeAspect="1"/>
          </p:cNvPicPr>
          <p:nvPr/>
        </p:nvPicPr>
        <p:blipFill>
          <a:blip r:embed="rId1"/>
          <a:stretch>
            <a:fillRect/>
          </a:stretch>
        </p:blipFill>
        <p:spPr>
          <a:xfrm>
            <a:off x="471170" y="934085"/>
            <a:ext cx="7969885" cy="3639185"/>
          </a:xfrm>
          <a:prstGeom prst="rect">
            <a:avLst/>
          </a:prstGeom>
          <a:effectLst>
            <a:softEdge rad="393700"/>
          </a:effectLst>
        </p:spPr>
      </p:pic>
      <p:pic>
        <p:nvPicPr>
          <p:cNvPr id="8" name="图片 7" descr="公司目标"/>
          <p:cNvPicPr>
            <a:picLocks noChangeAspect="1"/>
          </p:cNvPicPr>
          <p:nvPr/>
        </p:nvPicPr>
        <p:blipFill>
          <a:blip r:embed="rId2"/>
          <a:stretch>
            <a:fillRect/>
          </a:stretch>
        </p:blipFill>
        <p:spPr>
          <a:xfrm>
            <a:off x="4992370" y="3447415"/>
            <a:ext cx="6891655" cy="3190875"/>
          </a:xfrm>
          <a:prstGeom prst="rect">
            <a:avLst/>
          </a:prstGeom>
          <a:effectLst>
            <a:softEdge rad="393700"/>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060450" y="314960"/>
            <a:ext cx="5828665" cy="521970"/>
          </a:xfrm>
          <a:prstGeom prst="rect">
            <a:avLst/>
          </a:prstGeom>
          <a:noFill/>
        </p:spPr>
        <p:txBody>
          <a:bodyPr wrap="square" rtlCol="0" anchor="t">
            <a:spAutoFit/>
          </a:bodyPr>
          <a:lstStyle/>
          <a:p>
            <a:pPr lvl="0" algn="l">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三、企业文化</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cxnSp>
        <p:nvCxnSpPr>
          <p:cNvPr id="3" name="直接连接符 2"/>
          <p:cNvCxnSpPr/>
          <p:nvPr/>
        </p:nvCxnSpPr>
        <p:spPr>
          <a:xfrm>
            <a:off x="47413" y="6213687"/>
            <a:ext cx="12144587" cy="847"/>
          </a:xfrm>
          <a:prstGeom prst="line">
            <a:avLst/>
          </a:prstGeom>
          <a:ln w="12700" cmpd="sng">
            <a:solidFill>
              <a:schemeClr val="accent1">
                <a:shade val="50000"/>
                <a:alpha val="24000"/>
              </a:schemeClr>
            </a:solidFill>
            <a:prstDash val="solid"/>
          </a:ln>
        </p:spPr>
        <p:style>
          <a:lnRef idx="1">
            <a:schemeClr val="accent1"/>
          </a:lnRef>
          <a:fillRef idx="0">
            <a:schemeClr val="accent1"/>
          </a:fillRef>
          <a:effectRef idx="0">
            <a:schemeClr val="accent1"/>
          </a:effectRef>
          <a:fontRef idx="minor">
            <a:schemeClr val="tx1"/>
          </a:fontRef>
        </p:style>
      </p:cxnSp>
      <p:pic>
        <p:nvPicPr>
          <p:cNvPr id="9" name="图片 8" descr="核心价值观"/>
          <p:cNvPicPr>
            <a:picLocks noChangeAspect="1"/>
          </p:cNvPicPr>
          <p:nvPr/>
        </p:nvPicPr>
        <p:blipFill>
          <a:blip r:embed="rId1"/>
          <a:stretch>
            <a:fillRect/>
          </a:stretch>
        </p:blipFill>
        <p:spPr>
          <a:xfrm>
            <a:off x="4699000" y="1077595"/>
            <a:ext cx="6979285" cy="3225800"/>
          </a:xfrm>
          <a:prstGeom prst="rect">
            <a:avLst/>
          </a:prstGeom>
          <a:effectLst>
            <a:softEdge rad="393700"/>
          </a:effectLst>
        </p:spPr>
      </p:pic>
      <p:pic>
        <p:nvPicPr>
          <p:cNvPr id="10" name="图片 9" descr="战略路径、经营方针"/>
          <p:cNvPicPr>
            <a:picLocks noChangeAspect="1"/>
          </p:cNvPicPr>
          <p:nvPr/>
        </p:nvPicPr>
        <p:blipFill>
          <a:blip r:embed="rId2"/>
          <a:stretch>
            <a:fillRect/>
          </a:stretch>
        </p:blipFill>
        <p:spPr>
          <a:xfrm>
            <a:off x="773430" y="3275965"/>
            <a:ext cx="7377430" cy="3371850"/>
          </a:xfrm>
          <a:prstGeom prst="rect">
            <a:avLst/>
          </a:prstGeom>
          <a:effectLst>
            <a:softEdge rad="4064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709295" y="4490085"/>
            <a:ext cx="2315210" cy="1544955"/>
          </a:xfrm>
          <a:prstGeom prst="rect">
            <a:avLst/>
          </a:prstGeom>
        </p:spPr>
      </p:pic>
      <p:pic>
        <p:nvPicPr>
          <p:cNvPr id="10" name="图片 9"/>
          <p:cNvPicPr>
            <a:picLocks noChangeAspect="1"/>
          </p:cNvPicPr>
          <p:nvPr/>
        </p:nvPicPr>
        <p:blipFill>
          <a:blip r:embed="rId2"/>
          <a:stretch>
            <a:fillRect/>
          </a:stretch>
        </p:blipFill>
        <p:spPr>
          <a:xfrm>
            <a:off x="9205595" y="4490720"/>
            <a:ext cx="2345055" cy="1563370"/>
          </a:xfrm>
          <a:prstGeom prst="rect">
            <a:avLst/>
          </a:prstGeom>
        </p:spPr>
      </p:pic>
      <p:sp>
        <p:nvSpPr>
          <p:cNvPr id="7" name="文本框 6"/>
          <p:cNvSpPr txBox="1"/>
          <p:nvPr/>
        </p:nvSpPr>
        <p:spPr>
          <a:xfrm>
            <a:off x="1060450" y="314960"/>
            <a:ext cx="6149340" cy="521970"/>
          </a:xfrm>
          <a:prstGeom prst="rect">
            <a:avLst/>
          </a:prstGeom>
          <a:noFill/>
        </p:spPr>
        <p:txBody>
          <a:bodyPr wrap="square" rtlCol="0" anchor="t">
            <a:spAutoFit/>
          </a:bodyPr>
          <a:lstStyle/>
          <a:p>
            <a:pPr lvl="0" algn="l">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三、企业文化：员工关爱</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sp>
        <p:nvSpPr>
          <p:cNvPr id="47" name="文本框 46"/>
          <p:cNvSpPr txBox="1"/>
          <p:nvPr/>
        </p:nvSpPr>
        <p:spPr>
          <a:xfrm>
            <a:off x="410845" y="6054090"/>
            <a:ext cx="11217910" cy="457200"/>
          </a:xfrm>
          <a:prstGeom prst="rect">
            <a:avLst/>
          </a:prstGeom>
          <a:gradFill>
            <a:gsLst>
              <a:gs pos="53000">
                <a:srgbClr val="FBFB11">
                  <a:lumMod val="38000"/>
                  <a:lumOff val="62000"/>
                </a:srgbClr>
              </a:gs>
              <a:gs pos="100000">
                <a:srgbClr val="838309"/>
              </a:gs>
            </a:gsLst>
            <a:lin ang="5400000" scaled="0"/>
          </a:gradFill>
          <a:effectLst>
            <a:softEdge rad="482600"/>
          </a:effectLst>
        </p:spPr>
        <p:txBody>
          <a:bodyPr wrap="square" rtlCol="0">
            <a:spAutoFit/>
          </a:bodyPr>
          <a:lstStyle/>
          <a:p>
            <a:pPr indent="0" algn="l">
              <a:lnSpc>
                <a:spcPct val="170000"/>
              </a:lnSpc>
              <a:buFont typeface="Wingdings" panose="05000000000000000000" charset="0"/>
              <a:buNone/>
            </a:pPr>
            <a:r>
              <a:rPr sz="1400" b="1">
                <a:solidFill>
                  <a:srgbClr val="FF0000"/>
                </a:solidFill>
                <a:latin typeface="黑体" panose="02010609060101010101" charset="-122"/>
                <a:ea typeface="黑体" panose="02010609060101010101" charset="-122"/>
                <a:cs typeface="黑体" panose="02010609060101010101" charset="-122"/>
              </a:rPr>
              <a:t>公司鼓励员工立足岗位贡献价值，在操作岗位和技术业务岗位员工中挖掘先进，树立典型，开展“月度员工之星”</a:t>
            </a:r>
            <a:r>
              <a:rPr lang="zh-CN" sz="1400" b="1">
                <a:solidFill>
                  <a:srgbClr val="FF0000"/>
                </a:solidFill>
                <a:latin typeface="黑体" panose="02010609060101010101" charset="-122"/>
                <a:ea typeface="黑体" panose="02010609060101010101" charset="-122"/>
                <a:cs typeface="黑体" panose="02010609060101010101" charset="-122"/>
              </a:rPr>
              <a:t>、</a:t>
            </a:r>
            <a:r>
              <a:rPr lang="en-US" altLang="zh-CN" sz="1400" b="1">
                <a:solidFill>
                  <a:srgbClr val="FF0000"/>
                </a:solidFill>
                <a:latin typeface="黑体" panose="02010609060101010101" charset="-122"/>
                <a:ea typeface="黑体" panose="02010609060101010101" charset="-122"/>
                <a:cs typeface="黑体" panose="02010609060101010101" charset="-122"/>
              </a:rPr>
              <a:t>“</a:t>
            </a:r>
            <a:r>
              <a:rPr lang="zh-CN" sz="1400" b="1">
                <a:solidFill>
                  <a:srgbClr val="FF0000"/>
                </a:solidFill>
                <a:latin typeface="黑体" panose="02010609060101010101" charset="-122"/>
                <a:ea typeface="黑体" panose="02010609060101010101" charset="-122"/>
                <a:cs typeface="黑体" panose="02010609060101010101" charset="-122"/>
              </a:rPr>
              <a:t>年度员工之星</a:t>
            </a:r>
            <a:r>
              <a:rPr lang="en-US" altLang="zh-CN" sz="1400" b="1">
                <a:solidFill>
                  <a:srgbClr val="FF0000"/>
                </a:solidFill>
                <a:latin typeface="黑体" panose="02010609060101010101" charset="-122"/>
                <a:ea typeface="黑体" panose="02010609060101010101" charset="-122"/>
                <a:cs typeface="黑体" panose="02010609060101010101" charset="-122"/>
              </a:rPr>
              <a:t>”</a:t>
            </a:r>
            <a:r>
              <a:rPr sz="1400" b="1">
                <a:solidFill>
                  <a:srgbClr val="FF0000"/>
                </a:solidFill>
                <a:latin typeface="黑体" panose="02010609060101010101" charset="-122"/>
                <a:ea typeface="黑体" panose="02010609060101010101" charset="-122"/>
                <a:cs typeface="黑体" panose="02010609060101010101" charset="-122"/>
              </a:rPr>
              <a:t>评比</a:t>
            </a:r>
            <a:endParaRPr sz="1400" b="1">
              <a:solidFill>
                <a:srgbClr val="FF0000"/>
              </a:solidFill>
              <a:latin typeface="黑体" panose="02010609060101010101" charset="-122"/>
              <a:ea typeface="黑体" panose="02010609060101010101" charset="-122"/>
              <a:cs typeface="黑体" panose="02010609060101010101" charset="-122"/>
            </a:endParaRPr>
          </a:p>
        </p:txBody>
      </p:sp>
      <p:sp>
        <p:nvSpPr>
          <p:cNvPr id="19" name="文本框 18"/>
          <p:cNvSpPr txBox="1"/>
          <p:nvPr/>
        </p:nvSpPr>
        <p:spPr>
          <a:xfrm>
            <a:off x="5740400" y="4645025"/>
            <a:ext cx="1022350" cy="1038860"/>
          </a:xfrm>
          <a:prstGeom prst="rect">
            <a:avLst/>
          </a:prstGeom>
          <a:gradFill>
            <a:gsLst>
              <a:gs pos="100000">
                <a:srgbClr val="FBFB11"/>
              </a:gs>
              <a:gs pos="100000">
                <a:srgbClr val="838309"/>
              </a:gs>
            </a:gsLst>
            <a:lin ang="5400000" scaled="0"/>
          </a:gradFill>
          <a:effectLst>
            <a:innerShdw blurRad="63500" dist="50800" dir="2700000">
              <a:prstClr val="black">
                <a:alpha val="50000"/>
              </a:prstClr>
            </a:innerShdw>
            <a:softEdge rad="127000"/>
          </a:effectLst>
        </p:spPr>
        <p:txBody>
          <a:bodyPr wrap="square" rtlCol="0">
            <a:spAutoFit/>
          </a:bodyPr>
          <a:lstStyle/>
          <a:p>
            <a:pPr>
              <a:lnSpc>
                <a:spcPct val="110000"/>
              </a:lnSpc>
            </a:pPr>
            <a:r>
              <a:rPr lang="zh-CN" altLang="en-US" sz="2800" b="1">
                <a:solidFill>
                  <a:srgbClr val="FF0000"/>
                </a:solidFill>
                <a:latin typeface="黑体" panose="02010609060101010101" charset="-122"/>
                <a:ea typeface="黑体" panose="02010609060101010101" charset="-122"/>
              </a:rPr>
              <a:t>员工之星</a:t>
            </a:r>
            <a:endParaRPr lang="zh-CN" altLang="en-US" sz="2800" b="1">
              <a:solidFill>
                <a:srgbClr val="FF0000"/>
              </a:solidFill>
              <a:latin typeface="黑体" panose="02010609060101010101" charset="-122"/>
              <a:ea typeface="黑体" panose="02010609060101010101" charset="-122"/>
            </a:endParaRPr>
          </a:p>
        </p:txBody>
      </p:sp>
      <p:pic>
        <p:nvPicPr>
          <p:cNvPr id="4" name="图片 3"/>
          <p:cNvPicPr>
            <a:picLocks noChangeAspect="1"/>
          </p:cNvPicPr>
          <p:nvPr/>
        </p:nvPicPr>
        <p:blipFill>
          <a:blip r:embed="rId3"/>
          <a:stretch>
            <a:fillRect/>
          </a:stretch>
        </p:blipFill>
        <p:spPr>
          <a:xfrm>
            <a:off x="327660" y="1073785"/>
            <a:ext cx="6432550" cy="3283585"/>
          </a:xfrm>
          <a:prstGeom prst="rect">
            <a:avLst/>
          </a:prstGeom>
          <a:effectLst/>
        </p:spPr>
      </p:pic>
      <p:sp>
        <p:nvSpPr>
          <p:cNvPr id="9" name="文本框 8"/>
          <p:cNvSpPr txBox="1"/>
          <p:nvPr/>
        </p:nvSpPr>
        <p:spPr>
          <a:xfrm>
            <a:off x="535305" y="1165860"/>
            <a:ext cx="4863465" cy="398780"/>
          </a:xfrm>
          <a:prstGeom prst="rect">
            <a:avLst/>
          </a:prstGeom>
          <a:gradFill>
            <a:gsLst>
              <a:gs pos="100000">
                <a:srgbClr val="FBFB11">
                  <a:alpha val="100000"/>
                </a:srgbClr>
              </a:gs>
              <a:gs pos="100000">
                <a:srgbClr val="838309"/>
              </a:gs>
            </a:gsLst>
            <a:lin ang="5400000" scaled="0"/>
          </a:gradFill>
        </p:spPr>
        <p:txBody>
          <a:bodyPr wrap="square" rtlCol="0" anchor="t">
            <a:spAutoFit/>
          </a:bodyPr>
          <a:lstStyle/>
          <a:p>
            <a:pPr algn="ctr"/>
            <a:r>
              <a:rPr lang="zh-CN" altLang="en-US" sz="2000" b="1">
                <a:solidFill>
                  <a:srgbClr val="FF0000"/>
                </a:solidFill>
                <a:latin typeface="黑体" panose="02010609060101010101" charset="-122"/>
                <a:ea typeface="黑体" panose="02010609060101010101" charset="-122"/>
              </a:rPr>
              <a:t>李永祥总经理给公司作业长讲发展战略</a:t>
            </a:r>
            <a:endParaRPr lang="zh-CN" altLang="en-US" sz="2000" b="1">
              <a:solidFill>
                <a:srgbClr val="FF0000"/>
              </a:solidFill>
              <a:latin typeface="黑体" panose="02010609060101010101" charset="-122"/>
              <a:ea typeface="黑体" panose="02010609060101010101" charset="-122"/>
            </a:endParaRPr>
          </a:p>
        </p:txBody>
      </p:sp>
      <p:pic>
        <p:nvPicPr>
          <p:cNvPr id="2" name="图片 1"/>
          <p:cNvPicPr>
            <a:picLocks noChangeAspect="1"/>
          </p:cNvPicPr>
          <p:nvPr/>
        </p:nvPicPr>
        <p:blipFill>
          <a:blip r:embed="rId4"/>
          <a:stretch>
            <a:fillRect/>
          </a:stretch>
        </p:blipFill>
        <p:spPr>
          <a:xfrm>
            <a:off x="3270250" y="4490720"/>
            <a:ext cx="2508250" cy="1544955"/>
          </a:xfrm>
          <a:prstGeom prst="rect">
            <a:avLst/>
          </a:prstGeom>
        </p:spPr>
      </p:pic>
      <p:pic>
        <p:nvPicPr>
          <p:cNvPr id="3" name="图片 2"/>
          <p:cNvPicPr>
            <a:picLocks noChangeAspect="1"/>
          </p:cNvPicPr>
          <p:nvPr/>
        </p:nvPicPr>
        <p:blipFill>
          <a:blip r:embed="rId5"/>
          <a:stretch>
            <a:fillRect/>
          </a:stretch>
        </p:blipFill>
        <p:spPr>
          <a:xfrm>
            <a:off x="6674485" y="4465320"/>
            <a:ext cx="2382520" cy="1588770"/>
          </a:xfrm>
          <a:prstGeom prst="rect">
            <a:avLst/>
          </a:prstGeom>
        </p:spPr>
      </p:pic>
      <p:pic>
        <p:nvPicPr>
          <p:cNvPr id="12" name="图片 11"/>
          <p:cNvPicPr>
            <a:picLocks noChangeAspect="1"/>
          </p:cNvPicPr>
          <p:nvPr/>
        </p:nvPicPr>
        <p:blipFill>
          <a:blip r:embed="rId6"/>
          <a:stretch>
            <a:fillRect/>
          </a:stretch>
        </p:blipFill>
        <p:spPr>
          <a:xfrm>
            <a:off x="6878320" y="1073785"/>
            <a:ext cx="4923790" cy="3282950"/>
          </a:xfrm>
          <a:prstGeom prst="rect">
            <a:avLst/>
          </a:prstGeom>
        </p:spPr>
      </p:pic>
      <p:sp>
        <p:nvSpPr>
          <p:cNvPr id="13" name="文本框 12"/>
          <p:cNvSpPr txBox="1"/>
          <p:nvPr/>
        </p:nvSpPr>
        <p:spPr>
          <a:xfrm>
            <a:off x="6938645" y="1165860"/>
            <a:ext cx="4770120" cy="398780"/>
          </a:xfrm>
          <a:prstGeom prst="rect">
            <a:avLst/>
          </a:prstGeom>
          <a:gradFill>
            <a:gsLst>
              <a:gs pos="100000">
                <a:srgbClr val="FBFB11">
                  <a:alpha val="100000"/>
                </a:srgbClr>
              </a:gs>
              <a:gs pos="100000">
                <a:srgbClr val="838309"/>
              </a:gs>
            </a:gsLst>
            <a:lin ang="5400000" scaled="0"/>
          </a:gradFill>
        </p:spPr>
        <p:txBody>
          <a:bodyPr wrap="square" rtlCol="0" anchor="t">
            <a:spAutoFit/>
          </a:bodyPr>
          <a:lstStyle/>
          <a:p>
            <a:pPr algn="ctr"/>
            <a:r>
              <a:rPr lang="zh-CN" altLang="en-US" sz="2000" b="1">
                <a:solidFill>
                  <a:srgbClr val="FF0000"/>
                </a:solidFill>
                <a:latin typeface="黑体" panose="02010609060101010101" charset="-122"/>
                <a:ea typeface="黑体" panose="02010609060101010101" charset="-122"/>
              </a:rPr>
              <a:t>党委副书记肖玉新宣读表彰员工决定</a:t>
            </a:r>
            <a:endParaRPr lang="zh-CN" altLang="en-US" sz="2000" b="1">
              <a:solidFill>
                <a:srgbClr val="FF0000"/>
              </a:solidFill>
              <a:latin typeface="黑体" panose="02010609060101010101" charset="-122"/>
              <a:ea typeface="黑体" panose="02010609060101010101"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a:stretch>
            <a:fillRect/>
          </a:stretch>
        </p:blipFill>
        <p:spPr>
          <a:xfrm>
            <a:off x="6484620" y="4531360"/>
            <a:ext cx="3214370" cy="2143125"/>
          </a:xfrm>
          <a:prstGeom prst="rect">
            <a:avLst/>
          </a:prstGeom>
          <a:effectLst>
            <a:softEdge rad="279400"/>
          </a:effectLst>
        </p:spPr>
      </p:pic>
      <p:cxnSp>
        <p:nvCxnSpPr>
          <p:cNvPr id="3" name="直接连接符 2"/>
          <p:cNvCxnSpPr/>
          <p:nvPr/>
        </p:nvCxnSpPr>
        <p:spPr>
          <a:xfrm>
            <a:off x="47413" y="6213687"/>
            <a:ext cx="12144587" cy="847"/>
          </a:xfrm>
          <a:prstGeom prst="line">
            <a:avLst/>
          </a:prstGeom>
          <a:ln w="12700" cmpd="sng">
            <a:solidFill>
              <a:schemeClr val="accent1">
                <a:shade val="50000"/>
                <a:alpha val="24000"/>
              </a:schemeClr>
            </a:solidFill>
            <a:prstDash val="solid"/>
          </a:ln>
        </p:spPr>
        <p:style>
          <a:lnRef idx="1">
            <a:schemeClr val="accent1"/>
          </a:lnRef>
          <a:fillRef idx="0">
            <a:schemeClr val="accent1"/>
          </a:fillRef>
          <a:effectRef idx="0">
            <a:schemeClr val="accent1"/>
          </a:effectRef>
          <a:fontRef idx="minor">
            <a:schemeClr val="tx1"/>
          </a:fontRef>
        </p:style>
      </p:cxnSp>
      <p:sp>
        <p:nvSpPr>
          <p:cNvPr id="7" name="文本框 6"/>
          <p:cNvSpPr txBox="1"/>
          <p:nvPr/>
        </p:nvSpPr>
        <p:spPr>
          <a:xfrm>
            <a:off x="1060450" y="314960"/>
            <a:ext cx="6149340" cy="521970"/>
          </a:xfrm>
          <a:prstGeom prst="rect">
            <a:avLst/>
          </a:prstGeom>
          <a:noFill/>
        </p:spPr>
        <p:txBody>
          <a:bodyPr wrap="square" rtlCol="0" anchor="t">
            <a:spAutoFit/>
          </a:bodyPr>
          <a:lstStyle/>
          <a:p>
            <a:pPr lvl="0" algn="l">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三、企业文化：整洁的工作环境</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pic>
        <p:nvPicPr>
          <p:cNvPr id="15" name="图片 14"/>
          <p:cNvPicPr>
            <a:picLocks noChangeAspect="1"/>
          </p:cNvPicPr>
          <p:nvPr/>
        </p:nvPicPr>
        <p:blipFill>
          <a:blip r:embed="rId2"/>
          <a:stretch>
            <a:fillRect/>
          </a:stretch>
        </p:blipFill>
        <p:spPr>
          <a:xfrm>
            <a:off x="9698990" y="5299710"/>
            <a:ext cx="2047240" cy="1365250"/>
          </a:xfrm>
          <a:prstGeom prst="rect">
            <a:avLst/>
          </a:prstGeom>
          <a:effectLst>
            <a:softEdge rad="127000"/>
          </a:effectLst>
        </p:spPr>
      </p:pic>
      <p:pic>
        <p:nvPicPr>
          <p:cNvPr id="13" name="图片 12"/>
          <p:cNvPicPr>
            <a:picLocks noChangeAspect="1"/>
          </p:cNvPicPr>
          <p:nvPr/>
        </p:nvPicPr>
        <p:blipFill>
          <a:blip r:embed="rId3"/>
          <a:stretch>
            <a:fillRect/>
          </a:stretch>
        </p:blipFill>
        <p:spPr>
          <a:xfrm>
            <a:off x="459105" y="2931160"/>
            <a:ext cx="5715000" cy="3810000"/>
          </a:xfrm>
          <a:prstGeom prst="rect">
            <a:avLst/>
          </a:prstGeom>
        </p:spPr>
      </p:pic>
      <p:pic>
        <p:nvPicPr>
          <p:cNvPr id="4" name="图片 3"/>
          <p:cNvPicPr>
            <a:picLocks noChangeAspect="1"/>
          </p:cNvPicPr>
          <p:nvPr/>
        </p:nvPicPr>
        <p:blipFill>
          <a:blip r:embed="rId4"/>
          <a:stretch>
            <a:fillRect/>
          </a:stretch>
        </p:blipFill>
        <p:spPr>
          <a:xfrm>
            <a:off x="8806180" y="1056005"/>
            <a:ext cx="3013075" cy="4525645"/>
          </a:xfrm>
          <a:prstGeom prst="rect">
            <a:avLst/>
          </a:prstGeom>
        </p:spPr>
      </p:pic>
      <p:sp>
        <p:nvSpPr>
          <p:cNvPr id="11" name="文本框 10"/>
          <p:cNvSpPr txBox="1"/>
          <p:nvPr/>
        </p:nvSpPr>
        <p:spPr>
          <a:xfrm>
            <a:off x="9529445" y="4931410"/>
            <a:ext cx="1417955" cy="368300"/>
          </a:xfrm>
          <a:prstGeom prst="rect">
            <a:avLst/>
          </a:prstGeom>
          <a:noFill/>
        </p:spPr>
        <p:txBody>
          <a:bodyPr wrap="square" rtlCol="0">
            <a:spAutoFit/>
          </a:bodyPr>
          <a:lstStyle/>
          <a:p>
            <a:r>
              <a:rPr lang="zh-CN" altLang="en-US" b="1">
                <a:solidFill>
                  <a:srgbClr val="FFFF00"/>
                </a:solidFill>
                <a:latin typeface="黑体" panose="02010609060101010101" charset="-122"/>
                <a:ea typeface="黑体" panose="02010609060101010101" charset="-122"/>
              </a:rPr>
              <a:t>炼钢一车间</a:t>
            </a:r>
            <a:endParaRPr lang="zh-CN" altLang="en-US" b="1">
              <a:solidFill>
                <a:srgbClr val="FFFF00"/>
              </a:solidFill>
              <a:latin typeface="黑体" panose="02010609060101010101" charset="-122"/>
              <a:ea typeface="黑体" panose="02010609060101010101" charset="-122"/>
            </a:endParaRPr>
          </a:p>
        </p:txBody>
      </p:sp>
      <p:pic>
        <p:nvPicPr>
          <p:cNvPr id="17" name="图片 16"/>
          <p:cNvPicPr>
            <a:picLocks noChangeAspect="1"/>
          </p:cNvPicPr>
          <p:nvPr/>
        </p:nvPicPr>
        <p:blipFill>
          <a:blip r:embed="rId5"/>
          <a:stretch>
            <a:fillRect/>
          </a:stretch>
        </p:blipFill>
        <p:spPr>
          <a:xfrm>
            <a:off x="4424045" y="1308735"/>
            <a:ext cx="4485640" cy="2990850"/>
          </a:xfrm>
          <a:prstGeom prst="rect">
            <a:avLst/>
          </a:prstGeom>
        </p:spPr>
      </p:pic>
      <p:sp>
        <p:nvSpPr>
          <p:cNvPr id="14" name="文本框 13"/>
          <p:cNvSpPr txBox="1"/>
          <p:nvPr/>
        </p:nvSpPr>
        <p:spPr>
          <a:xfrm>
            <a:off x="647700" y="3229610"/>
            <a:ext cx="3634105" cy="398780"/>
          </a:xfrm>
          <a:prstGeom prst="rect">
            <a:avLst/>
          </a:prstGeom>
          <a:noFill/>
        </p:spPr>
        <p:txBody>
          <a:bodyPr wrap="square" rtlCol="0" anchor="t">
            <a:spAutoFit/>
          </a:bodyPr>
          <a:lstStyle/>
          <a:p>
            <a:r>
              <a:rPr lang="zh-CN" altLang="en-US" sz="2000" b="1">
                <a:solidFill>
                  <a:srgbClr val="4610E0"/>
                </a:solidFill>
                <a:latin typeface="黑体" panose="02010609060101010101" charset="-122"/>
                <a:ea typeface="黑体" panose="02010609060101010101" charset="-122"/>
              </a:rPr>
              <a:t>物流运输部机务作业区学习室</a:t>
            </a:r>
            <a:endParaRPr lang="zh-CN" altLang="en-US" sz="2000" b="1">
              <a:solidFill>
                <a:srgbClr val="4610E0"/>
              </a:solidFill>
              <a:latin typeface="黑体" panose="02010609060101010101" charset="-122"/>
              <a:ea typeface="黑体" panose="02010609060101010101" charset="-122"/>
            </a:endParaRPr>
          </a:p>
        </p:txBody>
      </p:sp>
      <p:sp>
        <p:nvSpPr>
          <p:cNvPr id="18" name="文本框 17"/>
          <p:cNvSpPr txBox="1"/>
          <p:nvPr/>
        </p:nvSpPr>
        <p:spPr>
          <a:xfrm>
            <a:off x="5803265" y="3749675"/>
            <a:ext cx="2910840" cy="398780"/>
          </a:xfrm>
          <a:prstGeom prst="rect">
            <a:avLst/>
          </a:prstGeom>
          <a:noFill/>
        </p:spPr>
        <p:txBody>
          <a:bodyPr wrap="square" rtlCol="0" anchor="t">
            <a:spAutoFit/>
          </a:bodyPr>
          <a:lstStyle/>
          <a:p>
            <a:r>
              <a:rPr lang="zh-CN" altLang="en-US" sz="2000">
                <a:solidFill>
                  <a:srgbClr val="FFFF00"/>
                </a:solidFill>
                <a:latin typeface="黑体" panose="02010609060101010101" charset="-122"/>
                <a:ea typeface="黑体" panose="02010609060101010101" charset="-122"/>
              </a:rPr>
              <a:t>烧结分厂中控室</a:t>
            </a:r>
            <a:endParaRPr lang="zh-CN" altLang="en-US" sz="2000">
              <a:solidFill>
                <a:srgbClr val="FFFF00"/>
              </a:solidFill>
              <a:latin typeface="黑体" panose="02010609060101010101" charset="-122"/>
              <a:ea typeface="黑体" panose="02010609060101010101" charset="-122"/>
            </a:endParaRPr>
          </a:p>
        </p:txBody>
      </p:sp>
      <p:pic>
        <p:nvPicPr>
          <p:cNvPr id="19" name="图片 18"/>
          <p:cNvPicPr>
            <a:picLocks noChangeAspect="1"/>
          </p:cNvPicPr>
          <p:nvPr/>
        </p:nvPicPr>
        <p:blipFill>
          <a:blip r:embed="rId6"/>
          <a:stretch>
            <a:fillRect/>
          </a:stretch>
        </p:blipFill>
        <p:spPr>
          <a:xfrm>
            <a:off x="647700" y="1056005"/>
            <a:ext cx="3696335" cy="1866900"/>
          </a:xfrm>
          <a:prstGeom prst="rect">
            <a:avLst/>
          </a:prstGeom>
          <a:effectLst>
            <a:softEdge rad="368300"/>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720407" y="1052665"/>
            <a:ext cx="4620260" cy="419100"/>
          </a:xfrm>
          <a:prstGeom prst="rect">
            <a:avLst/>
          </a:prstGeom>
        </p:spPr>
        <p:txBody>
          <a:bodyPr wrap="none" lIns="91430" tIns="45716" rIns="91430" bIns="45716">
            <a:spAutoFit/>
          </a:bodyPr>
          <a:lstStyle/>
          <a:p>
            <a:pPr marL="342900" indent="-342900">
              <a:buFont typeface="Wingdings" panose="05000000000000000000" charset="0"/>
              <a:buChar char="l"/>
            </a:pPr>
            <a:r>
              <a:rPr lang="zh-CN" altLang="en-US" sz="2135" b="1" dirty="0">
                <a:solidFill>
                  <a:srgbClr val="4610E0"/>
                </a:solidFill>
                <a:latin typeface="黑体" panose="02010609060101010101" charset="-122"/>
                <a:ea typeface="黑体" panose="02010609060101010101" charset="-122"/>
              </a:rPr>
              <a:t>铁、钢、钢材产量（单位：万吨）</a:t>
            </a:r>
            <a:endParaRPr lang="zh-CN" altLang="en-US" sz="2135" b="1" dirty="0">
              <a:solidFill>
                <a:srgbClr val="4610E0"/>
              </a:solidFill>
              <a:latin typeface="黑体" panose="02010609060101010101" charset="-122"/>
              <a:ea typeface="黑体" panose="02010609060101010101" charset="-122"/>
            </a:endParaRPr>
          </a:p>
        </p:txBody>
      </p:sp>
      <p:sp>
        <p:nvSpPr>
          <p:cNvPr id="6" name="矩形 5"/>
          <p:cNvSpPr/>
          <p:nvPr/>
        </p:nvSpPr>
        <p:spPr>
          <a:xfrm>
            <a:off x="2003942" y="6010519"/>
            <a:ext cx="1370330" cy="378460"/>
          </a:xfrm>
          <a:prstGeom prst="rect">
            <a:avLst/>
          </a:prstGeom>
          <a:gradFill>
            <a:gsLst>
              <a:gs pos="71000">
                <a:srgbClr val="FBFB11"/>
              </a:gs>
              <a:gs pos="100000">
                <a:srgbClr val="838309"/>
              </a:gs>
            </a:gsLst>
            <a:lin ang="5400000" scaled="0"/>
          </a:gradFill>
        </p:spPr>
        <p:txBody>
          <a:bodyPr wrap="none">
            <a:spAutoFit/>
          </a:bodyPr>
          <a:lstStyle/>
          <a:p>
            <a:pPr algn="ctr"/>
            <a:r>
              <a:rPr lang="zh-CN" altLang="en-US" sz="1865" dirty="0">
                <a:solidFill>
                  <a:prstClr val="black">
                    <a:lumMod val="65000"/>
                    <a:lumOff val="35000"/>
                  </a:prstClr>
                </a:solidFill>
                <a:latin typeface="方正大黑_GBK" panose="03000509000000000000" pitchFamily="65" charset="-122"/>
                <a:ea typeface="方正大黑_GBK" panose="03000509000000000000" pitchFamily="65" charset="-122"/>
              </a:rPr>
              <a:t>铁（万吨）</a:t>
            </a:r>
            <a:endParaRPr lang="zh-CN" altLang="en-US" sz="1865" dirty="0">
              <a:solidFill>
                <a:prstClr val="black">
                  <a:lumMod val="65000"/>
                  <a:lumOff val="35000"/>
                </a:prstClr>
              </a:solidFill>
              <a:latin typeface="方正大黑_GBK" panose="03000509000000000000" pitchFamily="65" charset="-122"/>
              <a:ea typeface="方正大黑_GBK" panose="03000509000000000000" pitchFamily="65" charset="-122"/>
            </a:endParaRPr>
          </a:p>
        </p:txBody>
      </p:sp>
      <p:sp>
        <p:nvSpPr>
          <p:cNvPr id="7" name="矩形 6"/>
          <p:cNvSpPr/>
          <p:nvPr/>
        </p:nvSpPr>
        <p:spPr>
          <a:xfrm>
            <a:off x="5745604" y="6010517"/>
            <a:ext cx="1370330" cy="378460"/>
          </a:xfrm>
          <a:prstGeom prst="rect">
            <a:avLst/>
          </a:prstGeom>
          <a:gradFill>
            <a:gsLst>
              <a:gs pos="71000">
                <a:srgbClr val="FBFB11"/>
              </a:gs>
              <a:gs pos="100000">
                <a:srgbClr val="838309"/>
              </a:gs>
            </a:gsLst>
            <a:lin ang="5400000" scaled="0"/>
          </a:gradFill>
        </p:spPr>
        <p:txBody>
          <a:bodyPr wrap="none">
            <a:spAutoFit/>
          </a:bodyPr>
          <a:lstStyle/>
          <a:p>
            <a:pPr algn="ctr"/>
            <a:r>
              <a:rPr lang="zh-CN" altLang="en-US" sz="1865" dirty="0">
                <a:solidFill>
                  <a:prstClr val="black">
                    <a:lumMod val="65000"/>
                    <a:lumOff val="35000"/>
                  </a:prstClr>
                </a:solidFill>
                <a:latin typeface="方正大黑_GBK" panose="03000509000000000000" pitchFamily="65" charset="-122"/>
                <a:ea typeface="方正大黑_GBK" panose="03000509000000000000" pitchFamily="65" charset="-122"/>
              </a:rPr>
              <a:t>钢（万吨）</a:t>
            </a:r>
            <a:endParaRPr lang="zh-CN" altLang="en-US" sz="1865" dirty="0">
              <a:solidFill>
                <a:prstClr val="black">
                  <a:lumMod val="65000"/>
                  <a:lumOff val="35000"/>
                </a:prstClr>
              </a:solidFill>
              <a:latin typeface="方正大黑_GBK" panose="03000509000000000000" pitchFamily="65" charset="-122"/>
              <a:ea typeface="方正大黑_GBK" panose="03000509000000000000" pitchFamily="65" charset="-122"/>
            </a:endParaRPr>
          </a:p>
        </p:txBody>
      </p:sp>
      <p:sp>
        <p:nvSpPr>
          <p:cNvPr id="8" name="矩形 7"/>
          <p:cNvSpPr/>
          <p:nvPr/>
        </p:nvSpPr>
        <p:spPr>
          <a:xfrm>
            <a:off x="9235856" y="5997916"/>
            <a:ext cx="1370330" cy="378460"/>
          </a:xfrm>
          <a:prstGeom prst="rect">
            <a:avLst/>
          </a:prstGeom>
          <a:gradFill>
            <a:gsLst>
              <a:gs pos="71000">
                <a:srgbClr val="FBFB11"/>
              </a:gs>
              <a:gs pos="100000">
                <a:srgbClr val="838309"/>
              </a:gs>
            </a:gsLst>
            <a:lin ang="5400000" scaled="0"/>
          </a:gradFill>
        </p:spPr>
        <p:txBody>
          <a:bodyPr wrap="none">
            <a:spAutoFit/>
          </a:bodyPr>
          <a:lstStyle/>
          <a:p>
            <a:pPr algn="ctr"/>
            <a:r>
              <a:rPr lang="zh-CN" altLang="en-US" sz="1865" dirty="0">
                <a:solidFill>
                  <a:prstClr val="black">
                    <a:lumMod val="65000"/>
                    <a:lumOff val="35000"/>
                  </a:prstClr>
                </a:solidFill>
                <a:latin typeface="方正大黑_GBK" panose="03000509000000000000" pitchFamily="65" charset="-122"/>
                <a:ea typeface="方正大黑_GBK" panose="03000509000000000000" pitchFamily="65" charset="-122"/>
              </a:rPr>
              <a:t>材（万吨）</a:t>
            </a:r>
            <a:endParaRPr lang="zh-CN" altLang="en-US" sz="1865" dirty="0">
              <a:solidFill>
                <a:prstClr val="black">
                  <a:lumMod val="65000"/>
                  <a:lumOff val="35000"/>
                </a:prstClr>
              </a:solidFill>
              <a:latin typeface="方正大黑_GBK" panose="03000509000000000000" pitchFamily="65" charset="-122"/>
              <a:ea typeface="方正大黑_GBK" panose="03000509000000000000" pitchFamily="65" charset="-122"/>
            </a:endParaRPr>
          </a:p>
        </p:txBody>
      </p:sp>
      <p:graphicFrame>
        <p:nvGraphicFramePr>
          <p:cNvPr id="9" name="图表 8"/>
          <p:cNvGraphicFramePr/>
          <p:nvPr/>
        </p:nvGraphicFramePr>
        <p:xfrm>
          <a:off x="1231265" y="1700530"/>
          <a:ext cx="3133725" cy="430974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10" name="图表 9"/>
          <p:cNvGraphicFramePr/>
          <p:nvPr/>
        </p:nvGraphicFramePr>
        <p:xfrm>
          <a:off x="4827270" y="1857375"/>
          <a:ext cx="3027680" cy="41414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图表 10"/>
          <p:cNvGraphicFramePr/>
          <p:nvPr/>
        </p:nvGraphicFramePr>
        <p:xfrm>
          <a:off x="8599170" y="1868170"/>
          <a:ext cx="2742565" cy="405193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815340" y="253365"/>
            <a:ext cx="4391660" cy="521970"/>
          </a:xfrm>
          <a:prstGeom prst="rect">
            <a:avLst/>
          </a:prstGeom>
          <a:noFill/>
        </p:spPr>
        <p:txBody>
          <a:bodyPr wrap="square" rtlCol="0" anchor="t">
            <a:spAutoFit/>
          </a:bodyPr>
          <a:lstStyle/>
          <a:p>
            <a:pPr lvl="0" algn="l">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四、经营业绩：产量</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sp>
        <p:nvSpPr>
          <p:cNvPr id="13" name="TextBox 12"/>
          <p:cNvSpPr txBox="1"/>
          <p:nvPr/>
        </p:nvSpPr>
        <p:spPr>
          <a:xfrm>
            <a:off x="9322145" y="3504565"/>
            <a:ext cx="1009380" cy="337185"/>
          </a:xfrm>
          <a:prstGeom prst="rect">
            <a:avLst/>
          </a:prstGeom>
          <a:noFill/>
        </p:spPr>
        <p:txBody>
          <a:bodyPr wrap="square" rtlCol="0">
            <a:spAutoFit/>
          </a:bodyPr>
          <a:lstStyle/>
          <a:p>
            <a:r>
              <a:rPr lang="en-US" altLang="zh-CN" sz="1600" b="1" dirty="0">
                <a:latin typeface="方正黑体_GBK" panose="03000509000000000000" pitchFamily="65" charset="-122"/>
                <a:ea typeface="方正黑体_GBK" panose="03000509000000000000" pitchFamily="65" charset="-122"/>
              </a:rPr>
              <a:t>390.47</a:t>
            </a:r>
            <a:endParaRPr lang="en-US" altLang="zh-CN" sz="1600" b="1" dirty="0">
              <a:latin typeface="方正黑体_GBK" panose="03000509000000000000" pitchFamily="65" charset="-122"/>
              <a:ea typeface="方正黑体_GBK" panose="03000509000000000000" pitchFamily="65" charset="-122"/>
            </a:endParaRPr>
          </a:p>
        </p:txBody>
      </p:sp>
      <p:sp>
        <p:nvSpPr>
          <p:cNvPr id="15" name="TextBox 14"/>
          <p:cNvSpPr txBox="1"/>
          <p:nvPr/>
        </p:nvSpPr>
        <p:spPr>
          <a:xfrm>
            <a:off x="10331893" y="1868064"/>
            <a:ext cx="1009380" cy="337185"/>
          </a:xfrm>
          <a:prstGeom prst="rect">
            <a:avLst/>
          </a:prstGeom>
          <a:noFill/>
        </p:spPr>
        <p:txBody>
          <a:bodyPr wrap="square" rtlCol="0">
            <a:spAutoFit/>
          </a:bodyPr>
          <a:lstStyle/>
          <a:p>
            <a:r>
              <a:rPr lang="en-US" altLang="zh-CN" sz="1600" b="1" dirty="0">
                <a:latin typeface="方正黑体_GBK" panose="03000509000000000000" pitchFamily="65" charset="-122"/>
                <a:ea typeface="方正黑体_GBK" panose="03000509000000000000" pitchFamily="65" charset="-122"/>
              </a:rPr>
              <a:t>611.07</a:t>
            </a:r>
            <a:endParaRPr lang="en-US" altLang="zh-CN" sz="1600" b="1" dirty="0">
              <a:latin typeface="方正黑体_GBK" panose="03000509000000000000" pitchFamily="65" charset="-122"/>
              <a:ea typeface="方正黑体_GBK" panose="03000509000000000000" pitchFamily="65"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图表 3"/>
          <p:cNvGraphicFramePr/>
          <p:nvPr/>
        </p:nvGraphicFramePr>
        <p:xfrm>
          <a:off x="758052" y="1616811"/>
          <a:ext cx="4864739" cy="3552395"/>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5" name="图表 4"/>
          <p:cNvGraphicFramePr/>
          <p:nvPr/>
        </p:nvGraphicFramePr>
        <p:xfrm>
          <a:off x="6480043" y="1463852"/>
          <a:ext cx="4903559" cy="3749013"/>
        </p:xfrm>
        <a:graphic>
          <a:graphicData uri="http://schemas.openxmlformats.org/drawingml/2006/chart">
            <c:chart xmlns:c="http://schemas.openxmlformats.org/drawingml/2006/chart" xmlns:r="http://schemas.openxmlformats.org/officeDocument/2006/relationships" r:id="rId2"/>
          </a:graphicData>
        </a:graphic>
      </p:graphicFrame>
      <p:sp>
        <p:nvSpPr>
          <p:cNvPr id="6" name="矩形 5"/>
          <p:cNvSpPr/>
          <p:nvPr/>
        </p:nvSpPr>
        <p:spPr>
          <a:xfrm>
            <a:off x="1391477" y="1091380"/>
            <a:ext cx="3171190" cy="419100"/>
          </a:xfrm>
          <a:prstGeom prst="rect">
            <a:avLst/>
          </a:prstGeom>
        </p:spPr>
        <p:txBody>
          <a:bodyPr wrap="none" lIns="91430" tIns="45716" rIns="91430" bIns="45716">
            <a:spAutoFit/>
          </a:bodyPr>
          <a:lstStyle/>
          <a:p>
            <a:r>
              <a:rPr lang="zh-CN" altLang="en-US" sz="2135" dirty="0">
                <a:solidFill>
                  <a:schemeClr val="tx1">
                    <a:lumMod val="75000"/>
                    <a:lumOff val="25000"/>
                  </a:schemeClr>
                </a:solidFill>
                <a:latin typeface="方正黑体_GBK" panose="03000509000000000000" pitchFamily="65" charset="-122"/>
                <a:ea typeface="方正黑体_GBK" panose="03000509000000000000" pitchFamily="65" charset="-122"/>
              </a:rPr>
              <a:t>营业收入（单位：亿元）</a:t>
            </a:r>
            <a:endParaRPr lang="zh-CN" altLang="en-US" sz="2135" dirty="0">
              <a:solidFill>
                <a:schemeClr val="tx1">
                  <a:lumMod val="75000"/>
                  <a:lumOff val="25000"/>
                </a:schemeClr>
              </a:solidFill>
              <a:latin typeface="方正黑体_GBK" panose="03000509000000000000" pitchFamily="65" charset="-122"/>
              <a:ea typeface="方正黑体_GBK" panose="03000509000000000000" pitchFamily="65" charset="-122"/>
            </a:endParaRPr>
          </a:p>
        </p:txBody>
      </p:sp>
      <p:sp>
        <p:nvSpPr>
          <p:cNvPr id="7" name="椭圆 6"/>
          <p:cNvSpPr/>
          <p:nvPr/>
        </p:nvSpPr>
        <p:spPr>
          <a:xfrm>
            <a:off x="1165491" y="1191405"/>
            <a:ext cx="192021" cy="20005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黑体_GBK" panose="03000509000000000000" pitchFamily="65" charset="-122"/>
              <a:ea typeface="方正黑体_GBK" panose="03000509000000000000" pitchFamily="65" charset="-122"/>
            </a:endParaRPr>
          </a:p>
        </p:txBody>
      </p:sp>
      <p:sp>
        <p:nvSpPr>
          <p:cNvPr id="8" name="矩形 7"/>
          <p:cNvSpPr/>
          <p:nvPr/>
        </p:nvSpPr>
        <p:spPr>
          <a:xfrm>
            <a:off x="6999889" y="1085605"/>
            <a:ext cx="3171190" cy="419100"/>
          </a:xfrm>
          <a:prstGeom prst="rect">
            <a:avLst/>
          </a:prstGeom>
        </p:spPr>
        <p:txBody>
          <a:bodyPr wrap="none" lIns="91430" tIns="45716" rIns="91430" bIns="45716">
            <a:spAutoFit/>
          </a:bodyPr>
          <a:lstStyle/>
          <a:p>
            <a:r>
              <a:rPr lang="zh-CN" altLang="en-US" sz="2135" dirty="0">
                <a:solidFill>
                  <a:schemeClr val="tx1">
                    <a:lumMod val="75000"/>
                    <a:lumOff val="25000"/>
                  </a:schemeClr>
                </a:solidFill>
                <a:latin typeface="方正黑体_GBK" panose="03000509000000000000" pitchFamily="65" charset="-122"/>
                <a:ea typeface="方正黑体_GBK" panose="03000509000000000000" pitchFamily="65" charset="-122"/>
              </a:rPr>
              <a:t>钢材销量（单位：万吨）</a:t>
            </a:r>
            <a:endParaRPr lang="zh-CN" altLang="en-US" sz="2135" dirty="0">
              <a:solidFill>
                <a:schemeClr val="tx1">
                  <a:lumMod val="75000"/>
                  <a:lumOff val="25000"/>
                </a:schemeClr>
              </a:solidFill>
              <a:latin typeface="方正黑体_GBK" panose="03000509000000000000" pitchFamily="65" charset="-122"/>
              <a:ea typeface="方正黑体_GBK" panose="03000509000000000000" pitchFamily="65" charset="-122"/>
            </a:endParaRPr>
          </a:p>
        </p:txBody>
      </p:sp>
      <p:sp>
        <p:nvSpPr>
          <p:cNvPr id="9" name="椭圆 8"/>
          <p:cNvSpPr/>
          <p:nvPr/>
        </p:nvSpPr>
        <p:spPr>
          <a:xfrm>
            <a:off x="6773903" y="1185631"/>
            <a:ext cx="192021" cy="20005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黑体_GBK" panose="03000509000000000000" pitchFamily="65" charset="-122"/>
              <a:ea typeface="方正黑体_GBK" panose="03000509000000000000" pitchFamily="65" charset="-122"/>
            </a:endParaRPr>
          </a:p>
        </p:txBody>
      </p:sp>
      <p:graphicFrame>
        <p:nvGraphicFramePr>
          <p:cNvPr id="10" name="表格 9"/>
          <p:cNvGraphicFramePr>
            <a:graphicFrameLocks noGrp="1"/>
          </p:cNvGraphicFramePr>
          <p:nvPr/>
        </p:nvGraphicFramePr>
        <p:xfrm>
          <a:off x="392853" y="5267113"/>
          <a:ext cx="11524615" cy="1112520"/>
        </p:xfrm>
        <a:graphic>
          <a:graphicData uri="http://schemas.openxmlformats.org/drawingml/2006/table">
            <a:tbl>
              <a:tblPr firstRow="1" firstCol="1" bandRow="1">
                <a:tableStyleId>{7E9639D4-E3E2-4D34-9284-5A2195B3D0D7}</a:tableStyleId>
              </a:tblPr>
              <a:tblGrid>
                <a:gridCol w="1917700"/>
                <a:gridCol w="1107440"/>
                <a:gridCol w="1007745"/>
                <a:gridCol w="1108075"/>
                <a:gridCol w="1150620"/>
                <a:gridCol w="1266190"/>
                <a:gridCol w="1209040"/>
                <a:gridCol w="1510665"/>
                <a:gridCol w="1247140"/>
              </a:tblGrid>
              <a:tr h="370840">
                <a:tc>
                  <a:txBody>
                    <a:bodyPr/>
                    <a:lstStyle>
                      <a:lvl1pPr marL="0" algn="l" defTabSz="914400" rtl="0" eaLnBrk="1" latinLnBrk="0" hangingPunct="1">
                        <a:defRPr sz="1800" b="1" kern="1200">
                          <a:solidFill>
                            <a:schemeClr val="lt1"/>
                          </a:solidFill>
                          <a:latin typeface="Arial" panose="020B0604020202020204"/>
                          <a:ea typeface="楷体_GB2312"/>
                        </a:defRPr>
                      </a:lvl1pPr>
                      <a:lvl2pPr marL="457200" algn="l" defTabSz="914400" rtl="0" eaLnBrk="1" latinLnBrk="0" hangingPunct="1">
                        <a:defRPr sz="1800" b="1" kern="1200">
                          <a:solidFill>
                            <a:schemeClr val="lt1"/>
                          </a:solidFill>
                          <a:latin typeface="Arial" panose="020B0604020202020204"/>
                          <a:ea typeface="楷体_GB2312"/>
                        </a:defRPr>
                      </a:lvl2pPr>
                      <a:lvl3pPr marL="914400" algn="l" defTabSz="914400" rtl="0" eaLnBrk="1" latinLnBrk="0" hangingPunct="1">
                        <a:defRPr sz="1800" b="1" kern="1200">
                          <a:solidFill>
                            <a:schemeClr val="lt1"/>
                          </a:solidFill>
                          <a:latin typeface="Arial" panose="020B0604020202020204"/>
                          <a:ea typeface="楷体_GB2312"/>
                        </a:defRPr>
                      </a:lvl3pPr>
                      <a:lvl4pPr marL="1371600" algn="l" defTabSz="914400" rtl="0" eaLnBrk="1" latinLnBrk="0" hangingPunct="1">
                        <a:defRPr sz="1800" b="1" kern="1200">
                          <a:solidFill>
                            <a:schemeClr val="lt1"/>
                          </a:solidFill>
                          <a:latin typeface="Arial" panose="020B0604020202020204"/>
                          <a:ea typeface="楷体_GB2312"/>
                        </a:defRPr>
                      </a:lvl4pPr>
                      <a:lvl5pPr marL="1828800" algn="l" defTabSz="914400" rtl="0" eaLnBrk="1" latinLnBrk="0" hangingPunct="1">
                        <a:defRPr sz="1800" b="1" kern="1200">
                          <a:solidFill>
                            <a:schemeClr val="lt1"/>
                          </a:solidFill>
                          <a:latin typeface="Arial" panose="020B0604020202020204"/>
                          <a:ea typeface="楷体_GB2312"/>
                        </a:defRPr>
                      </a:lvl5pPr>
                      <a:lvl6pPr marL="2286000" algn="l" defTabSz="914400" rtl="0" eaLnBrk="1" latinLnBrk="0" hangingPunct="1">
                        <a:defRPr sz="1800" b="1" kern="1200">
                          <a:solidFill>
                            <a:schemeClr val="lt1"/>
                          </a:solidFill>
                          <a:latin typeface="Arial" panose="020B0604020202020204"/>
                          <a:ea typeface="楷体_GB2312"/>
                        </a:defRPr>
                      </a:lvl6pPr>
                      <a:lvl7pPr marL="2743200" algn="l" defTabSz="914400" rtl="0" eaLnBrk="1" latinLnBrk="0" hangingPunct="1">
                        <a:defRPr sz="1800" b="1" kern="1200">
                          <a:solidFill>
                            <a:schemeClr val="lt1"/>
                          </a:solidFill>
                          <a:latin typeface="Arial" panose="020B0604020202020204"/>
                          <a:ea typeface="楷体_GB2312"/>
                        </a:defRPr>
                      </a:lvl7pPr>
                      <a:lvl8pPr marL="3200400" algn="l" defTabSz="914400" rtl="0" eaLnBrk="1" latinLnBrk="0" hangingPunct="1">
                        <a:defRPr sz="1800" b="1" kern="1200">
                          <a:solidFill>
                            <a:schemeClr val="lt1"/>
                          </a:solidFill>
                          <a:latin typeface="Arial" panose="020B0604020202020204"/>
                          <a:ea typeface="楷体_GB2312"/>
                        </a:defRPr>
                      </a:lvl8pPr>
                      <a:lvl9pPr marL="3657600" algn="l" defTabSz="914400" rtl="0" eaLnBrk="1" latinLnBrk="0" hangingPunct="1">
                        <a:defRPr sz="1800" b="1" kern="1200">
                          <a:solidFill>
                            <a:schemeClr val="lt1"/>
                          </a:solidFill>
                          <a:latin typeface="Arial" panose="020B0604020202020204"/>
                          <a:ea typeface="楷体_GB2312"/>
                        </a:defRPr>
                      </a:lvl9pPr>
                    </a:lstStyle>
                    <a:p>
                      <a:pPr algn="ctr">
                        <a:spcAft>
                          <a:spcPts val="0"/>
                        </a:spcAft>
                      </a:pPr>
                      <a:r>
                        <a:rPr lang="zh-CN" sz="1865" b="1" kern="0" dirty="0">
                          <a:effectLst/>
                          <a:latin typeface="方正黑体_GBK" panose="03000509000000000000" pitchFamily="65" charset="-122"/>
                          <a:ea typeface="方正黑体_GBK" panose="03000509000000000000" pitchFamily="65" charset="-122"/>
                        </a:rPr>
                        <a:t>指标项目</a:t>
                      </a:r>
                      <a:endParaRPr lang="zh-CN" sz="1865" b="1" kern="100" dirty="0">
                        <a:solidFill>
                          <a:schemeClr val="bg1"/>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T="0" marB="0" anchor="ctr">
                    <a:solidFill>
                      <a:srgbClr val="0070C0"/>
                    </a:solidFill>
                  </a:tcPr>
                </a:tc>
                <a:tc>
                  <a:txBody>
                    <a:bodyPr/>
                    <a:lstStyle>
                      <a:lvl1pPr marL="0" algn="l" defTabSz="914400" rtl="0" eaLnBrk="1" latinLnBrk="0" hangingPunct="1">
                        <a:defRPr sz="1800" b="1" kern="1200">
                          <a:solidFill>
                            <a:schemeClr val="lt1"/>
                          </a:solidFill>
                          <a:latin typeface="Arial" panose="020B0604020202020204"/>
                          <a:ea typeface="楷体_GB2312"/>
                        </a:defRPr>
                      </a:lvl1pPr>
                      <a:lvl2pPr marL="457200" algn="l" defTabSz="914400" rtl="0" eaLnBrk="1" latinLnBrk="0" hangingPunct="1">
                        <a:defRPr sz="1800" b="1" kern="1200">
                          <a:solidFill>
                            <a:schemeClr val="lt1"/>
                          </a:solidFill>
                          <a:latin typeface="Arial" panose="020B0604020202020204"/>
                          <a:ea typeface="楷体_GB2312"/>
                        </a:defRPr>
                      </a:lvl2pPr>
                      <a:lvl3pPr marL="914400" algn="l" defTabSz="914400" rtl="0" eaLnBrk="1" latinLnBrk="0" hangingPunct="1">
                        <a:defRPr sz="1800" b="1" kern="1200">
                          <a:solidFill>
                            <a:schemeClr val="lt1"/>
                          </a:solidFill>
                          <a:latin typeface="Arial" panose="020B0604020202020204"/>
                          <a:ea typeface="楷体_GB2312"/>
                        </a:defRPr>
                      </a:lvl3pPr>
                      <a:lvl4pPr marL="1371600" algn="l" defTabSz="914400" rtl="0" eaLnBrk="1" latinLnBrk="0" hangingPunct="1">
                        <a:defRPr sz="1800" b="1" kern="1200">
                          <a:solidFill>
                            <a:schemeClr val="lt1"/>
                          </a:solidFill>
                          <a:latin typeface="Arial" panose="020B0604020202020204"/>
                          <a:ea typeface="楷体_GB2312"/>
                        </a:defRPr>
                      </a:lvl4pPr>
                      <a:lvl5pPr marL="1828800" algn="l" defTabSz="914400" rtl="0" eaLnBrk="1" latinLnBrk="0" hangingPunct="1">
                        <a:defRPr sz="1800" b="1" kern="1200">
                          <a:solidFill>
                            <a:schemeClr val="lt1"/>
                          </a:solidFill>
                          <a:latin typeface="Arial" panose="020B0604020202020204"/>
                          <a:ea typeface="楷体_GB2312"/>
                        </a:defRPr>
                      </a:lvl5pPr>
                      <a:lvl6pPr marL="2286000" algn="l" defTabSz="914400" rtl="0" eaLnBrk="1" latinLnBrk="0" hangingPunct="1">
                        <a:defRPr sz="1800" b="1" kern="1200">
                          <a:solidFill>
                            <a:schemeClr val="lt1"/>
                          </a:solidFill>
                          <a:latin typeface="Arial" panose="020B0604020202020204"/>
                          <a:ea typeface="楷体_GB2312"/>
                        </a:defRPr>
                      </a:lvl6pPr>
                      <a:lvl7pPr marL="2743200" algn="l" defTabSz="914400" rtl="0" eaLnBrk="1" latinLnBrk="0" hangingPunct="1">
                        <a:defRPr sz="1800" b="1" kern="1200">
                          <a:solidFill>
                            <a:schemeClr val="lt1"/>
                          </a:solidFill>
                          <a:latin typeface="Arial" panose="020B0604020202020204"/>
                          <a:ea typeface="楷体_GB2312"/>
                        </a:defRPr>
                      </a:lvl7pPr>
                      <a:lvl8pPr marL="3200400" algn="l" defTabSz="914400" rtl="0" eaLnBrk="1" latinLnBrk="0" hangingPunct="1">
                        <a:defRPr sz="1800" b="1" kern="1200">
                          <a:solidFill>
                            <a:schemeClr val="lt1"/>
                          </a:solidFill>
                          <a:latin typeface="Arial" panose="020B0604020202020204"/>
                          <a:ea typeface="楷体_GB2312"/>
                        </a:defRPr>
                      </a:lvl8pPr>
                      <a:lvl9pPr marL="3657600" algn="l" defTabSz="914400" rtl="0" eaLnBrk="1" latinLnBrk="0" hangingPunct="1">
                        <a:defRPr sz="1800" b="1" kern="1200">
                          <a:solidFill>
                            <a:schemeClr val="lt1"/>
                          </a:solidFill>
                          <a:latin typeface="Arial" panose="020B0604020202020204"/>
                          <a:ea typeface="楷体_GB2312"/>
                        </a:defRPr>
                      </a:lvl9pPr>
                    </a:lstStyle>
                    <a:p>
                      <a:pPr algn="ctr">
                        <a:spcAft>
                          <a:spcPts val="0"/>
                        </a:spcAft>
                      </a:pPr>
                      <a:r>
                        <a:rPr lang="en-US" sz="1865" b="1" kern="0" dirty="0">
                          <a:effectLst/>
                          <a:latin typeface="方正黑体_GBK" panose="03000509000000000000" pitchFamily="65" charset="-122"/>
                          <a:ea typeface="方正黑体_GBK" panose="03000509000000000000" pitchFamily="65" charset="-122"/>
                        </a:rPr>
                        <a:t>2011</a:t>
                      </a:r>
                      <a:r>
                        <a:rPr lang="zh-CN" sz="1865" b="1" kern="0" dirty="0">
                          <a:effectLst/>
                          <a:latin typeface="方正黑体_GBK" panose="03000509000000000000" pitchFamily="65" charset="-122"/>
                          <a:ea typeface="方正黑体_GBK" panose="03000509000000000000" pitchFamily="65" charset="-122"/>
                        </a:rPr>
                        <a:t>年</a:t>
                      </a:r>
                      <a:endParaRPr lang="zh-CN" sz="1865" b="1" kern="100" dirty="0">
                        <a:solidFill>
                          <a:schemeClr val="bg1"/>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T="0" marB="0" anchor="ctr">
                    <a:solidFill>
                      <a:srgbClr val="0070C0"/>
                    </a:solidFill>
                  </a:tcPr>
                </a:tc>
                <a:tc>
                  <a:txBody>
                    <a:bodyPr/>
                    <a:lstStyle>
                      <a:lvl1pPr marL="0" algn="l" defTabSz="914400" rtl="0" eaLnBrk="1" latinLnBrk="0" hangingPunct="1">
                        <a:defRPr sz="1800" b="1" kern="1200">
                          <a:solidFill>
                            <a:schemeClr val="lt1"/>
                          </a:solidFill>
                          <a:latin typeface="Arial" panose="020B0604020202020204"/>
                          <a:ea typeface="楷体_GB2312"/>
                        </a:defRPr>
                      </a:lvl1pPr>
                      <a:lvl2pPr marL="457200" algn="l" defTabSz="914400" rtl="0" eaLnBrk="1" latinLnBrk="0" hangingPunct="1">
                        <a:defRPr sz="1800" b="1" kern="1200">
                          <a:solidFill>
                            <a:schemeClr val="lt1"/>
                          </a:solidFill>
                          <a:latin typeface="Arial" panose="020B0604020202020204"/>
                          <a:ea typeface="楷体_GB2312"/>
                        </a:defRPr>
                      </a:lvl2pPr>
                      <a:lvl3pPr marL="914400" algn="l" defTabSz="914400" rtl="0" eaLnBrk="1" latinLnBrk="0" hangingPunct="1">
                        <a:defRPr sz="1800" b="1" kern="1200">
                          <a:solidFill>
                            <a:schemeClr val="lt1"/>
                          </a:solidFill>
                          <a:latin typeface="Arial" panose="020B0604020202020204"/>
                          <a:ea typeface="楷体_GB2312"/>
                        </a:defRPr>
                      </a:lvl3pPr>
                      <a:lvl4pPr marL="1371600" algn="l" defTabSz="914400" rtl="0" eaLnBrk="1" latinLnBrk="0" hangingPunct="1">
                        <a:defRPr sz="1800" b="1" kern="1200">
                          <a:solidFill>
                            <a:schemeClr val="lt1"/>
                          </a:solidFill>
                          <a:latin typeface="Arial" panose="020B0604020202020204"/>
                          <a:ea typeface="楷体_GB2312"/>
                        </a:defRPr>
                      </a:lvl4pPr>
                      <a:lvl5pPr marL="1828800" algn="l" defTabSz="914400" rtl="0" eaLnBrk="1" latinLnBrk="0" hangingPunct="1">
                        <a:defRPr sz="1800" b="1" kern="1200">
                          <a:solidFill>
                            <a:schemeClr val="lt1"/>
                          </a:solidFill>
                          <a:latin typeface="Arial" panose="020B0604020202020204"/>
                          <a:ea typeface="楷体_GB2312"/>
                        </a:defRPr>
                      </a:lvl5pPr>
                      <a:lvl6pPr marL="2286000" algn="l" defTabSz="914400" rtl="0" eaLnBrk="1" latinLnBrk="0" hangingPunct="1">
                        <a:defRPr sz="1800" b="1" kern="1200">
                          <a:solidFill>
                            <a:schemeClr val="lt1"/>
                          </a:solidFill>
                          <a:latin typeface="Arial" panose="020B0604020202020204"/>
                          <a:ea typeface="楷体_GB2312"/>
                        </a:defRPr>
                      </a:lvl6pPr>
                      <a:lvl7pPr marL="2743200" algn="l" defTabSz="914400" rtl="0" eaLnBrk="1" latinLnBrk="0" hangingPunct="1">
                        <a:defRPr sz="1800" b="1" kern="1200">
                          <a:solidFill>
                            <a:schemeClr val="lt1"/>
                          </a:solidFill>
                          <a:latin typeface="Arial" panose="020B0604020202020204"/>
                          <a:ea typeface="楷体_GB2312"/>
                        </a:defRPr>
                      </a:lvl7pPr>
                      <a:lvl8pPr marL="3200400" algn="l" defTabSz="914400" rtl="0" eaLnBrk="1" latinLnBrk="0" hangingPunct="1">
                        <a:defRPr sz="1800" b="1" kern="1200">
                          <a:solidFill>
                            <a:schemeClr val="lt1"/>
                          </a:solidFill>
                          <a:latin typeface="Arial" panose="020B0604020202020204"/>
                          <a:ea typeface="楷体_GB2312"/>
                        </a:defRPr>
                      </a:lvl8pPr>
                      <a:lvl9pPr marL="3657600" algn="l" defTabSz="914400" rtl="0" eaLnBrk="1" latinLnBrk="0" hangingPunct="1">
                        <a:defRPr sz="1800" b="1" kern="1200">
                          <a:solidFill>
                            <a:schemeClr val="lt1"/>
                          </a:solidFill>
                          <a:latin typeface="Arial" panose="020B0604020202020204"/>
                          <a:ea typeface="楷体_GB2312"/>
                        </a:defRPr>
                      </a:lvl9pPr>
                    </a:lstStyle>
                    <a:p>
                      <a:pPr algn="ctr">
                        <a:spcAft>
                          <a:spcPts val="0"/>
                        </a:spcAft>
                      </a:pPr>
                      <a:r>
                        <a:rPr lang="en-US" sz="1865" b="1" kern="0" dirty="0">
                          <a:effectLst/>
                          <a:latin typeface="方正黑体_GBK" panose="03000509000000000000" pitchFamily="65" charset="-122"/>
                          <a:ea typeface="方正黑体_GBK" panose="03000509000000000000" pitchFamily="65" charset="-122"/>
                        </a:rPr>
                        <a:t>2012</a:t>
                      </a:r>
                      <a:r>
                        <a:rPr lang="zh-CN" sz="1865" b="1" kern="0" dirty="0">
                          <a:effectLst/>
                          <a:latin typeface="方正黑体_GBK" panose="03000509000000000000" pitchFamily="65" charset="-122"/>
                          <a:ea typeface="方正黑体_GBK" panose="03000509000000000000" pitchFamily="65" charset="-122"/>
                        </a:rPr>
                        <a:t>年</a:t>
                      </a:r>
                      <a:endParaRPr lang="zh-CN" sz="1865" b="1" kern="100" dirty="0">
                        <a:solidFill>
                          <a:schemeClr val="bg1"/>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T="0" marB="0" anchor="ctr">
                    <a:solidFill>
                      <a:srgbClr val="0070C0"/>
                    </a:solidFill>
                  </a:tcPr>
                </a:tc>
                <a:tc>
                  <a:txBody>
                    <a:bodyPr/>
                    <a:lstStyle>
                      <a:lvl1pPr marL="0" algn="l" defTabSz="914400" rtl="0" eaLnBrk="1" latinLnBrk="0" hangingPunct="1">
                        <a:defRPr sz="1800" b="1" kern="1200">
                          <a:solidFill>
                            <a:schemeClr val="lt1"/>
                          </a:solidFill>
                          <a:latin typeface="Arial" panose="020B0604020202020204"/>
                          <a:ea typeface="楷体_GB2312"/>
                        </a:defRPr>
                      </a:lvl1pPr>
                      <a:lvl2pPr marL="457200" algn="l" defTabSz="914400" rtl="0" eaLnBrk="1" latinLnBrk="0" hangingPunct="1">
                        <a:defRPr sz="1800" b="1" kern="1200">
                          <a:solidFill>
                            <a:schemeClr val="lt1"/>
                          </a:solidFill>
                          <a:latin typeface="Arial" panose="020B0604020202020204"/>
                          <a:ea typeface="楷体_GB2312"/>
                        </a:defRPr>
                      </a:lvl2pPr>
                      <a:lvl3pPr marL="914400" algn="l" defTabSz="914400" rtl="0" eaLnBrk="1" latinLnBrk="0" hangingPunct="1">
                        <a:defRPr sz="1800" b="1" kern="1200">
                          <a:solidFill>
                            <a:schemeClr val="lt1"/>
                          </a:solidFill>
                          <a:latin typeface="Arial" panose="020B0604020202020204"/>
                          <a:ea typeface="楷体_GB2312"/>
                        </a:defRPr>
                      </a:lvl3pPr>
                      <a:lvl4pPr marL="1371600" algn="l" defTabSz="914400" rtl="0" eaLnBrk="1" latinLnBrk="0" hangingPunct="1">
                        <a:defRPr sz="1800" b="1" kern="1200">
                          <a:solidFill>
                            <a:schemeClr val="lt1"/>
                          </a:solidFill>
                          <a:latin typeface="Arial" panose="020B0604020202020204"/>
                          <a:ea typeface="楷体_GB2312"/>
                        </a:defRPr>
                      </a:lvl4pPr>
                      <a:lvl5pPr marL="1828800" algn="l" defTabSz="914400" rtl="0" eaLnBrk="1" latinLnBrk="0" hangingPunct="1">
                        <a:defRPr sz="1800" b="1" kern="1200">
                          <a:solidFill>
                            <a:schemeClr val="lt1"/>
                          </a:solidFill>
                          <a:latin typeface="Arial" panose="020B0604020202020204"/>
                          <a:ea typeface="楷体_GB2312"/>
                        </a:defRPr>
                      </a:lvl5pPr>
                      <a:lvl6pPr marL="2286000" algn="l" defTabSz="914400" rtl="0" eaLnBrk="1" latinLnBrk="0" hangingPunct="1">
                        <a:defRPr sz="1800" b="1" kern="1200">
                          <a:solidFill>
                            <a:schemeClr val="lt1"/>
                          </a:solidFill>
                          <a:latin typeface="Arial" panose="020B0604020202020204"/>
                          <a:ea typeface="楷体_GB2312"/>
                        </a:defRPr>
                      </a:lvl6pPr>
                      <a:lvl7pPr marL="2743200" algn="l" defTabSz="914400" rtl="0" eaLnBrk="1" latinLnBrk="0" hangingPunct="1">
                        <a:defRPr sz="1800" b="1" kern="1200">
                          <a:solidFill>
                            <a:schemeClr val="lt1"/>
                          </a:solidFill>
                          <a:latin typeface="Arial" panose="020B0604020202020204"/>
                          <a:ea typeface="楷体_GB2312"/>
                        </a:defRPr>
                      </a:lvl7pPr>
                      <a:lvl8pPr marL="3200400" algn="l" defTabSz="914400" rtl="0" eaLnBrk="1" latinLnBrk="0" hangingPunct="1">
                        <a:defRPr sz="1800" b="1" kern="1200">
                          <a:solidFill>
                            <a:schemeClr val="lt1"/>
                          </a:solidFill>
                          <a:latin typeface="Arial" panose="020B0604020202020204"/>
                          <a:ea typeface="楷体_GB2312"/>
                        </a:defRPr>
                      </a:lvl8pPr>
                      <a:lvl9pPr marL="3657600" algn="l" defTabSz="914400" rtl="0" eaLnBrk="1" latinLnBrk="0" hangingPunct="1">
                        <a:defRPr sz="1800" b="1" kern="1200">
                          <a:solidFill>
                            <a:schemeClr val="lt1"/>
                          </a:solidFill>
                          <a:latin typeface="Arial" panose="020B0604020202020204"/>
                          <a:ea typeface="楷体_GB2312"/>
                        </a:defRPr>
                      </a:lvl9pPr>
                    </a:lstStyle>
                    <a:p>
                      <a:pPr algn="ctr">
                        <a:spcAft>
                          <a:spcPts val="0"/>
                        </a:spcAft>
                      </a:pPr>
                      <a:r>
                        <a:rPr lang="en-US" sz="1865" b="1" kern="0" dirty="0">
                          <a:effectLst/>
                          <a:latin typeface="方正黑体_GBK" panose="03000509000000000000" pitchFamily="65" charset="-122"/>
                          <a:ea typeface="方正黑体_GBK" panose="03000509000000000000" pitchFamily="65" charset="-122"/>
                        </a:rPr>
                        <a:t>2013</a:t>
                      </a:r>
                      <a:r>
                        <a:rPr lang="zh-CN" sz="1865" b="1" kern="0" dirty="0">
                          <a:effectLst/>
                          <a:latin typeface="方正黑体_GBK" panose="03000509000000000000" pitchFamily="65" charset="-122"/>
                          <a:ea typeface="方正黑体_GBK" panose="03000509000000000000" pitchFamily="65" charset="-122"/>
                        </a:rPr>
                        <a:t>年</a:t>
                      </a:r>
                      <a:endParaRPr lang="zh-CN" sz="1865" b="1" kern="100" dirty="0">
                        <a:solidFill>
                          <a:schemeClr val="bg1"/>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T="0" marB="0" anchor="ctr">
                    <a:solidFill>
                      <a:srgbClr val="0070C0"/>
                    </a:solidFill>
                  </a:tcPr>
                </a:tc>
                <a:tc>
                  <a:txBody>
                    <a:bodyPr/>
                    <a:lstStyle>
                      <a:lvl1pPr marL="0" algn="l" defTabSz="914400" rtl="0" eaLnBrk="1" latinLnBrk="0" hangingPunct="1">
                        <a:defRPr sz="1800" b="1" kern="1200">
                          <a:solidFill>
                            <a:schemeClr val="lt1"/>
                          </a:solidFill>
                          <a:latin typeface="Arial" panose="020B0604020202020204"/>
                          <a:ea typeface="楷体_GB2312"/>
                        </a:defRPr>
                      </a:lvl1pPr>
                      <a:lvl2pPr marL="457200" algn="l" defTabSz="914400" rtl="0" eaLnBrk="1" latinLnBrk="0" hangingPunct="1">
                        <a:defRPr sz="1800" b="1" kern="1200">
                          <a:solidFill>
                            <a:schemeClr val="lt1"/>
                          </a:solidFill>
                          <a:latin typeface="Arial" panose="020B0604020202020204"/>
                          <a:ea typeface="楷体_GB2312"/>
                        </a:defRPr>
                      </a:lvl2pPr>
                      <a:lvl3pPr marL="914400" algn="l" defTabSz="914400" rtl="0" eaLnBrk="1" latinLnBrk="0" hangingPunct="1">
                        <a:defRPr sz="1800" b="1" kern="1200">
                          <a:solidFill>
                            <a:schemeClr val="lt1"/>
                          </a:solidFill>
                          <a:latin typeface="Arial" panose="020B0604020202020204"/>
                          <a:ea typeface="楷体_GB2312"/>
                        </a:defRPr>
                      </a:lvl3pPr>
                      <a:lvl4pPr marL="1371600" algn="l" defTabSz="914400" rtl="0" eaLnBrk="1" latinLnBrk="0" hangingPunct="1">
                        <a:defRPr sz="1800" b="1" kern="1200">
                          <a:solidFill>
                            <a:schemeClr val="lt1"/>
                          </a:solidFill>
                          <a:latin typeface="Arial" panose="020B0604020202020204"/>
                          <a:ea typeface="楷体_GB2312"/>
                        </a:defRPr>
                      </a:lvl4pPr>
                      <a:lvl5pPr marL="1828800" algn="l" defTabSz="914400" rtl="0" eaLnBrk="1" latinLnBrk="0" hangingPunct="1">
                        <a:defRPr sz="1800" b="1" kern="1200">
                          <a:solidFill>
                            <a:schemeClr val="lt1"/>
                          </a:solidFill>
                          <a:latin typeface="Arial" panose="020B0604020202020204"/>
                          <a:ea typeface="楷体_GB2312"/>
                        </a:defRPr>
                      </a:lvl5pPr>
                      <a:lvl6pPr marL="2286000" algn="l" defTabSz="914400" rtl="0" eaLnBrk="1" latinLnBrk="0" hangingPunct="1">
                        <a:defRPr sz="1800" b="1" kern="1200">
                          <a:solidFill>
                            <a:schemeClr val="lt1"/>
                          </a:solidFill>
                          <a:latin typeface="Arial" panose="020B0604020202020204"/>
                          <a:ea typeface="楷体_GB2312"/>
                        </a:defRPr>
                      </a:lvl6pPr>
                      <a:lvl7pPr marL="2743200" algn="l" defTabSz="914400" rtl="0" eaLnBrk="1" latinLnBrk="0" hangingPunct="1">
                        <a:defRPr sz="1800" b="1" kern="1200">
                          <a:solidFill>
                            <a:schemeClr val="lt1"/>
                          </a:solidFill>
                          <a:latin typeface="Arial" panose="020B0604020202020204"/>
                          <a:ea typeface="楷体_GB2312"/>
                        </a:defRPr>
                      </a:lvl7pPr>
                      <a:lvl8pPr marL="3200400" algn="l" defTabSz="914400" rtl="0" eaLnBrk="1" latinLnBrk="0" hangingPunct="1">
                        <a:defRPr sz="1800" b="1" kern="1200">
                          <a:solidFill>
                            <a:schemeClr val="lt1"/>
                          </a:solidFill>
                          <a:latin typeface="Arial" panose="020B0604020202020204"/>
                          <a:ea typeface="楷体_GB2312"/>
                        </a:defRPr>
                      </a:lvl8pPr>
                      <a:lvl9pPr marL="3657600" algn="l" defTabSz="914400" rtl="0" eaLnBrk="1" latinLnBrk="0" hangingPunct="1">
                        <a:defRPr sz="1800" b="1" kern="1200">
                          <a:solidFill>
                            <a:schemeClr val="lt1"/>
                          </a:solidFill>
                          <a:latin typeface="Arial" panose="020B0604020202020204"/>
                          <a:ea typeface="楷体_GB2312"/>
                        </a:defRPr>
                      </a:lvl9pPr>
                    </a:lstStyle>
                    <a:p>
                      <a:pPr algn="ctr">
                        <a:spcAft>
                          <a:spcPts val="0"/>
                        </a:spcAft>
                      </a:pPr>
                      <a:r>
                        <a:rPr lang="en-US" sz="1865" b="1" kern="0" dirty="0">
                          <a:effectLst/>
                          <a:latin typeface="方正黑体_GBK" panose="03000509000000000000" pitchFamily="65" charset="-122"/>
                          <a:ea typeface="方正黑体_GBK" panose="03000509000000000000" pitchFamily="65" charset="-122"/>
                        </a:rPr>
                        <a:t>2014</a:t>
                      </a:r>
                      <a:r>
                        <a:rPr lang="zh-CN" sz="1865" b="1" kern="0" dirty="0">
                          <a:effectLst/>
                          <a:latin typeface="方正黑体_GBK" panose="03000509000000000000" pitchFamily="65" charset="-122"/>
                          <a:ea typeface="方正黑体_GBK" panose="03000509000000000000" pitchFamily="65" charset="-122"/>
                        </a:rPr>
                        <a:t>年</a:t>
                      </a:r>
                      <a:endParaRPr lang="zh-CN" sz="1865" b="1" kern="100" dirty="0">
                        <a:solidFill>
                          <a:schemeClr val="bg1"/>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T="0" marB="0" anchor="ctr">
                    <a:solidFill>
                      <a:srgbClr val="0070C0"/>
                    </a:solidFill>
                  </a:tcPr>
                </a:tc>
                <a:tc>
                  <a:txBody>
                    <a:bodyPr/>
                    <a:lstStyle>
                      <a:lvl1pPr marL="0" algn="l" defTabSz="914400" rtl="0" eaLnBrk="1" latinLnBrk="0" hangingPunct="1">
                        <a:defRPr sz="1800" b="1" kern="1200">
                          <a:solidFill>
                            <a:schemeClr val="lt1"/>
                          </a:solidFill>
                          <a:latin typeface="Arial" panose="020B0604020202020204"/>
                          <a:ea typeface="楷体_GB2312"/>
                        </a:defRPr>
                      </a:lvl1pPr>
                      <a:lvl2pPr marL="457200" algn="l" defTabSz="914400" rtl="0" eaLnBrk="1" latinLnBrk="0" hangingPunct="1">
                        <a:defRPr sz="1800" b="1" kern="1200">
                          <a:solidFill>
                            <a:schemeClr val="lt1"/>
                          </a:solidFill>
                          <a:latin typeface="Arial" panose="020B0604020202020204"/>
                          <a:ea typeface="楷体_GB2312"/>
                        </a:defRPr>
                      </a:lvl2pPr>
                      <a:lvl3pPr marL="914400" algn="l" defTabSz="914400" rtl="0" eaLnBrk="1" latinLnBrk="0" hangingPunct="1">
                        <a:defRPr sz="1800" b="1" kern="1200">
                          <a:solidFill>
                            <a:schemeClr val="lt1"/>
                          </a:solidFill>
                          <a:latin typeface="Arial" panose="020B0604020202020204"/>
                          <a:ea typeface="楷体_GB2312"/>
                        </a:defRPr>
                      </a:lvl3pPr>
                      <a:lvl4pPr marL="1371600" algn="l" defTabSz="914400" rtl="0" eaLnBrk="1" latinLnBrk="0" hangingPunct="1">
                        <a:defRPr sz="1800" b="1" kern="1200">
                          <a:solidFill>
                            <a:schemeClr val="lt1"/>
                          </a:solidFill>
                          <a:latin typeface="Arial" panose="020B0604020202020204"/>
                          <a:ea typeface="楷体_GB2312"/>
                        </a:defRPr>
                      </a:lvl4pPr>
                      <a:lvl5pPr marL="1828800" algn="l" defTabSz="914400" rtl="0" eaLnBrk="1" latinLnBrk="0" hangingPunct="1">
                        <a:defRPr sz="1800" b="1" kern="1200">
                          <a:solidFill>
                            <a:schemeClr val="lt1"/>
                          </a:solidFill>
                          <a:latin typeface="Arial" panose="020B0604020202020204"/>
                          <a:ea typeface="楷体_GB2312"/>
                        </a:defRPr>
                      </a:lvl5pPr>
                      <a:lvl6pPr marL="2286000" algn="l" defTabSz="914400" rtl="0" eaLnBrk="1" latinLnBrk="0" hangingPunct="1">
                        <a:defRPr sz="1800" b="1" kern="1200">
                          <a:solidFill>
                            <a:schemeClr val="lt1"/>
                          </a:solidFill>
                          <a:latin typeface="Arial" panose="020B0604020202020204"/>
                          <a:ea typeface="楷体_GB2312"/>
                        </a:defRPr>
                      </a:lvl6pPr>
                      <a:lvl7pPr marL="2743200" algn="l" defTabSz="914400" rtl="0" eaLnBrk="1" latinLnBrk="0" hangingPunct="1">
                        <a:defRPr sz="1800" b="1" kern="1200">
                          <a:solidFill>
                            <a:schemeClr val="lt1"/>
                          </a:solidFill>
                          <a:latin typeface="Arial" panose="020B0604020202020204"/>
                          <a:ea typeface="楷体_GB2312"/>
                        </a:defRPr>
                      </a:lvl7pPr>
                      <a:lvl8pPr marL="3200400" algn="l" defTabSz="914400" rtl="0" eaLnBrk="1" latinLnBrk="0" hangingPunct="1">
                        <a:defRPr sz="1800" b="1" kern="1200">
                          <a:solidFill>
                            <a:schemeClr val="lt1"/>
                          </a:solidFill>
                          <a:latin typeface="Arial" panose="020B0604020202020204"/>
                          <a:ea typeface="楷体_GB2312"/>
                        </a:defRPr>
                      </a:lvl8pPr>
                      <a:lvl9pPr marL="3657600" algn="l" defTabSz="914400" rtl="0" eaLnBrk="1" latinLnBrk="0" hangingPunct="1">
                        <a:defRPr sz="1800" b="1" kern="1200">
                          <a:solidFill>
                            <a:schemeClr val="lt1"/>
                          </a:solidFill>
                          <a:latin typeface="Arial" panose="020B0604020202020204"/>
                          <a:ea typeface="楷体_GB2312"/>
                        </a:defRPr>
                      </a:lvl9pPr>
                    </a:lstStyle>
                    <a:p>
                      <a:pPr algn="ctr">
                        <a:spcAft>
                          <a:spcPts val="0"/>
                        </a:spcAft>
                      </a:pPr>
                      <a:r>
                        <a:rPr lang="en-US" sz="1865" b="1" kern="0" dirty="0">
                          <a:effectLst/>
                          <a:latin typeface="方正黑体_GBK" panose="03000509000000000000" pitchFamily="65" charset="-122"/>
                          <a:ea typeface="方正黑体_GBK" panose="03000509000000000000" pitchFamily="65" charset="-122"/>
                        </a:rPr>
                        <a:t>2015</a:t>
                      </a:r>
                      <a:r>
                        <a:rPr lang="zh-CN" sz="1865" b="1" kern="0" dirty="0">
                          <a:effectLst/>
                          <a:latin typeface="方正黑体_GBK" panose="03000509000000000000" pitchFamily="65" charset="-122"/>
                          <a:ea typeface="方正黑体_GBK" panose="03000509000000000000" pitchFamily="65" charset="-122"/>
                        </a:rPr>
                        <a:t>年</a:t>
                      </a:r>
                      <a:endParaRPr lang="zh-CN" sz="1865" b="1" kern="100" dirty="0">
                        <a:solidFill>
                          <a:schemeClr val="bg1"/>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T="0" marB="0" anchor="ctr">
                    <a:solidFill>
                      <a:srgbClr val="0070C0"/>
                    </a:solidFill>
                  </a:tcPr>
                </a:tc>
                <a:tc>
                  <a:txBody>
                    <a:bodyPr/>
                    <a:lstStyle>
                      <a:lvl1pPr marL="0" algn="l" defTabSz="914400" rtl="0" eaLnBrk="1" latinLnBrk="0" hangingPunct="1">
                        <a:defRPr sz="1800" b="1" kern="1200">
                          <a:solidFill>
                            <a:schemeClr val="lt1"/>
                          </a:solidFill>
                          <a:latin typeface="Arial" panose="020B0604020202020204"/>
                          <a:ea typeface="楷体_GB2312"/>
                        </a:defRPr>
                      </a:lvl1pPr>
                      <a:lvl2pPr marL="457200" algn="l" defTabSz="914400" rtl="0" eaLnBrk="1" latinLnBrk="0" hangingPunct="1">
                        <a:defRPr sz="1800" b="1" kern="1200">
                          <a:solidFill>
                            <a:schemeClr val="lt1"/>
                          </a:solidFill>
                          <a:latin typeface="Arial" panose="020B0604020202020204"/>
                          <a:ea typeface="楷体_GB2312"/>
                        </a:defRPr>
                      </a:lvl2pPr>
                      <a:lvl3pPr marL="914400" algn="l" defTabSz="914400" rtl="0" eaLnBrk="1" latinLnBrk="0" hangingPunct="1">
                        <a:defRPr sz="1800" b="1" kern="1200">
                          <a:solidFill>
                            <a:schemeClr val="lt1"/>
                          </a:solidFill>
                          <a:latin typeface="Arial" panose="020B0604020202020204"/>
                          <a:ea typeface="楷体_GB2312"/>
                        </a:defRPr>
                      </a:lvl3pPr>
                      <a:lvl4pPr marL="1371600" algn="l" defTabSz="914400" rtl="0" eaLnBrk="1" latinLnBrk="0" hangingPunct="1">
                        <a:defRPr sz="1800" b="1" kern="1200">
                          <a:solidFill>
                            <a:schemeClr val="lt1"/>
                          </a:solidFill>
                          <a:latin typeface="Arial" panose="020B0604020202020204"/>
                          <a:ea typeface="楷体_GB2312"/>
                        </a:defRPr>
                      </a:lvl4pPr>
                      <a:lvl5pPr marL="1828800" algn="l" defTabSz="914400" rtl="0" eaLnBrk="1" latinLnBrk="0" hangingPunct="1">
                        <a:defRPr sz="1800" b="1" kern="1200">
                          <a:solidFill>
                            <a:schemeClr val="lt1"/>
                          </a:solidFill>
                          <a:latin typeface="Arial" panose="020B0604020202020204"/>
                          <a:ea typeface="楷体_GB2312"/>
                        </a:defRPr>
                      </a:lvl5pPr>
                      <a:lvl6pPr marL="2286000" algn="l" defTabSz="914400" rtl="0" eaLnBrk="1" latinLnBrk="0" hangingPunct="1">
                        <a:defRPr sz="1800" b="1" kern="1200">
                          <a:solidFill>
                            <a:schemeClr val="lt1"/>
                          </a:solidFill>
                          <a:latin typeface="Arial" panose="020B0604020202020204"/>
                          <a:ea typeface="楷体_GB2312"/>
                        </a:defRPr>
                      </a:lvl6pPr>
                      <a:lvl7pPr marL="2743200" algn="l" defTabSz="914400" rtl="0" eaLnBrk="1" latinLnBrk="0" hangingPunct="1">
                        <a:defRPr sz="1800" b="1" kern="1200">
                          <a:solidFill>
                            <a:schemeClr val="lt1"/>
                          </a:solidFill>
                          <a:latin typeface="Arial" panose="020B0604020202020204"/>
                          <a:ea typeface="楷体_GB2312"/>
                        </a:defRPr>
                      </a:lvl7pPr>
                      <a:lvl8pPr marL="3200400" algn="l" defTabSz="914400" rtl="0" eaLnBrk="1" latinLnBrk="0" hangingPunct="1">
                        <a:defRPr sz="1800" b="1" kern="1200">
                          <a:solidFill>
                            <a:schemeClr val="lt1"/>
                          </a:solidFill>
                          <a:latin typeface="Arial" panose="020B0604020202020204"/>
                          <a:ea typeface="楷体_GB2312"/>
                        </a:defRPr>
                      </a:lvl8pPr>
                      <a:lvl9pPr marL="3657600" algn="l" defTabSz="914400" rtl="0" eaLnBrk="1" latinLnBrk="0" hangingPunct="1">
                        <a:defRPr sz="1800" b="1" kern="1200">
                          <a:solidFill>
                            <a:schemeClr val="lt1"/>
                          </a:solidFill>
                          <a:latin typeface="Arial" panose="020B0604020202020204"/>
                          <a:ea typeface="楷体_GB2312"/>
                        </a:defRPr>
                      </a:lvl9pPr>
                    </a:lstStyle>
                    <a:p>
                      <a:pPr algn="ctr">
                        <a:spcAft>
                          <a:spcPts val="0"/>
                        </a:spcAft>
                      </a:pPr>
                      <a:r>
                        <a:rPr lang="en-US" sz="1865" b="1" kern="0" dirty="0">
                          <a:effectLst/>
                          <a:latin typeface="方正黑体_GBK" panose="03000509000000000000" pitchFamily="65" charset="-122"/>
                          <a:ea typeface="方正黑体_GBK" panose="03000509000000000000" pitchFamily="65" charset="-122"/>
                        </a:rPr>
                        <a:t>2016</a:t>
                      </a:r>
                      <a:r>
                        <a:rPr lang="zh-CN" sz="1865" b="1" kern="0" dirty="0">
                          <a:effectLst/>
                          <a:latin typeface="方正黑体_GBK" panose="03000509000000000000" pitchFamily="65" charset="-122"/>
                          <a:ea typeface="方正黑体_GBK" panose="03000509000000000000" pitchFamily="65" charset="-122"/>
                        </a:rPr>
                        <a:t>年</a:t>
                      </a:r>
                      <a:endParaRPr lang="zh-CN" sz="1865" b="1" kern="100" dirty="0">
                        <a:solidFill>
                          <a:schemeClr val="bg1"/>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T="0" marB="0" anchor="ctr">
                    <a:solidFill>
                      <a:srgbClr val="0070C0"/>
                    </a:solidFill>
                  </a:tcPr>
                </a:tc>
                <a:tc>
                  <a:txBody>
                    <a:bodyPr/>
                    <a:lstStyle>
                      <a:lvl1pPr marL="0" algn="l" defTabSz="914400" rtl="0" eaLnBrk="1" latinLnBrk="0" hangingPunct="1">
                        <a:defRPr sz="1800" b="1" kern="1200">
                          <a:solidFill>
                            <a:schemeClr val="lt1"/>
                          </a:solidFill>
                          <a:latin typeface="Arial" panose="020B0604020202020204"/>
                          <a:ea typeface="楷体_GB2312"/>
                        </a:defRPr>
                      </a:lvl1pPr>
                      <a:lvl2pPr marL="457200" algn="l" defTabSz="914400" rtl="0" eaLnBrk="1" latinLnBrk="0" hangingPunct="1">
                        <a:defRPr sz="1800" b="1" kern="1200">
                          <a:solidFill>
                            <a:schemeClr val="lt1"/>
                          </a:solidFill>
                          <a:latin typeface="Arial" panose="020B0604020202020204"/>
                          <a:ea typeface="楷体_GB2312"/>
                        </a:defRPr>
                      </a:lvl2pPr>
                      <a:lvl3pPr marL="914400" algn="l" defTabSz="914400" rtl="0" eaLnBrk="1" latinLnBrk="0" hangingPunct="1">
                        <a:defRPr sz="1800" b="1" kern="1200">
                          <a:solidFill>
                            <a:schemeClr val="lt1"/>
                          </a:solidFill>
                          <a:latin typeface="Arial" panose="020B0604020202020204"/>
                          <a:ea typeface="楷体_GB2312"/>
                        </a:defRPr>
                      </a:lvl3pPr>
                      <a:lvl4pPr marL="1371600" algn="l" defTabSz="914400" rtl="0" eaLnBrk="1" latinLnBrk="0" hangingPunct="1">
                        <a:defRPr sz="1800" b="1" kern="1200">
                          <a:solidFill>
                            <a:schemeClr val="lt1"/>
                          </a:solidFill>
                          <a:latin typeface="Arial" panose="020B0604020202020204"/>
                          <a:ea typeface="楷体_GB2312"/>
                        </a:defRPr>
                      </a:lvl4pPr>
                      <a:lvl5pPr marL="1828800" algn="l" defTabSz="914400" rtl="0" eaLnBrk="1" latinLnBrk="0" hangingPunct="1">
                        <a:defRPr sz="1800" b="1" kern="1200">
                          <a:solidFill>
                            <a:schemeClr val="lt1"/>
                          </a:solidFill>
                          <a:latin typeface="Arial" panose="020B0604020202020204"/>
                          <a:ea typeface="楷体_GB2312"/>
                        </a:defRPr>
                      </a:lvl5pPr>
                      <a:lvl6pPr marL="2286000" algn="l" defTabSz="914400" rtl="0" eaLnBrk="1" latinLnBrk="0" hangingPunct="1">
                        <a:defRPr sz="1800" b="1" kern="1200">
                          <a:solidFill>
                            <a:schemeClr val="lt1"/>
                          </a:solidFill>
                          <a:latin typeface="Arial" panose="020B0604020202020204"/>
                          <a:ea typeface="楷体_GB2312"/>
                        </a:defRPr>
                      </a:lvl6pPr>
                      <a:lvl7pPr marL="2743200" algn="l" defTabSz="914400" rtl="0" eaLnBrk="1" latinLnBrk="0" hangingPunct="1">
                        <a:defRPr sz="1800" b="1" kern="1200">
                          <a:solidFill>
                            <a:schemeClr val="lt1"/>
                          </a:solidFill>
                          <a:latin typeface="Arial" panose="020B0604020202020204"/>
                          <a:ea typeface="楷体_GB2312"/>
                        </a:defRPr>
                      </a:lvl7pPr>
                      <a:lvl8pPr marL="3200400" algn="l" defTabSz="914400" rtl="0" eaLnBrk="1" latinLnBrk="0" hangingPunct="1">
                        <a:defRPr sz="1800" b="1" kern="1200">
                          <a:solidFill>
                            <a:schemeClr val="lt1"/>
                          </a:solidFill>
                          <a:latin typeface="Arial" panose="020B0604020202020204"/>
                          <a:ea typeface="楷体_GB2312"/>
                        </a:defRPr>
                      </a:lvl8pPr>
                      <a:lvl9pPr marL="3657600" algn="l" defTabSz="914400" rtl="0" eaLnBrk="1" latinLnBrk="0" hangingPunct="1">
                        <a:defRPr sz="1800" b="1" kern="1200">
                          <a:solidFill>
                            <a:schemeClr val="lt1"/>
                          </a:solidFill>
                          <a:latin typeface="Arial" panose="020B0604020202020204"/>
                          <a:ea typeface="楷体_GB2312"/>
                        </a:defRPr>
                      </a:lvl9pPr>
                    </a:lstStyle>
                    <a:p>
                      <a:pPr algn="ctr">
                        <a:spcAft>
                          <a:spcPts val="0"/>
                        </a:spcAft>
                      </a:pPr>
                      <a:r>
                        <a:rPr lang="en-US" altLang="zh-CN" sz="1865" b="1" kern="100" dirty="0">
                          <a:effectLst/>
                          <a:latin typeface="方正黑体_GBK" panose="03000509000000000000" pitchFamily="65" charset="-122"/>
                          <a:ea typeface="方正黑体_GBK" panose="03000509000000000000" pitchFamily="65" charset="-122"/>
                        </a:rPr>
                        <a:t>2017</a:t>
                      </a:r>
                      <a:r>
                        <a:rPr lang="zh-CN" altLang="en-US" sz="1865" b="1" kern="100" dirty="0">
                          <a:effectLst/>
                          <a:latin typeface="方正黑体_GBK" panose="03000509000000000000" pitchFamily="65" charset="-122"/>
                          <a:ea typeface="方正黑体_GBK" panose="03000509000000000000" pitchFamily="65" charset="-122"/>
                        </a:rPr>
                        <a:t>年</a:t>
                      </a:r>
                      <a:endParaRPr lang="zh-CN" sz="1865" b="1" kern="100" dirty="0">
                        <a:solidFill>
                          <a:schemeClr val="bg1"/>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T="0" marB="0" anchor="ctr">
                    <a:solidFill>
                      <a:srgbClr val="0070C0"/>
                    </a:solidFill>
                  </a:tcPr>
                </a:tc>
                <a:tc>
                  <a:txBody>
                    <a:bodyPr/>
                    <a:lstStyle/>
                    <a:p>
                      <a:pPr algn="ctr">
                        <a:spcAft>
                          <a:spcPts val="0"/>
                        </a:spcAft>
                      </a:pPr>
                      <a:r>
                        <a:rPr lang="en-US" altLang="zh-CN" sz="1865" b="1" kern="100" dirty="0">
                          <a:solidFill>
                            <a:schemeClr val="bg1"/>
                          </a:solidFill>
                          <a:effectLst/>
                          <a:latin typeface="方正黑体_GBK" panose="03000509000000000000" pitchFamily="65" charset="-122"/>
                          <a:ea typeface="方正黑体_GBK" panose="03000509000000000000" pitchFamily="65" charset="-122"/>
                          <a:cs typeface="Arial" panose="020B0604020202020204" pitchFamily="34" charset="0"/>
                        </a:rPr>
                        <a:t>2018</a:t>
                      </a:r>
                      <a:r>
                        <a:rPr lang="zh-CN" altLang="en-US" sz="1865" b="1" kern="100" dirty="0">
                          <a:solidFill>
                            <a:schemeClr val="bg1"/>
                          </a:solidFill>
                          <a:effectLst/>
                          <a:latin typeface="方正黑体_GBK" panose="03000509000000000000" pitchFamily="65" charset="-122"/>
                          <a:ea typeface="方正黑体_GBK" panose="03000509000000000000" pitchFamily="65" charset="-122"/>
                          <a:cs typeface="Arial" panose="020B0604020202020204" pitchFamily="34" charset="0"/>
                        </a:rPr>
                        <a:t>年</a:t>
                      </a:r>
                      <a:endParaRPr lang="zh-CN" sz="1865" b="1" kern="100" dirty="0">
                        <a:solidFill>
                          <a:schemeClr val="bg1"/>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T="0" marB="0" anchor="ctr">
                    <a:solidFill>
                      <a:srgbClr val="0070C0"/>
                    </a:solidFill>
                  </a:tcPr>
                </a:tc>
              </a:tr>
              <a:tr h="370840">
                <a:tc>
                  <a:txBody>
                    <a:bodyPr/>
                    <a:lstStyle>
                      <a:lvl1pPr marL="0" algn="l" defTabSz="914400" rtl="0" eaLnBrk="1" latinLnBrk="0" hangingPunct="1">
                        <a:defRPr sz="1800" b="1" kern="1200">
                          <a:solidFill>
                            <a:schemeClr val="lt1"/>
                          </a:solidFill>
                          <a:latin typeface="Arial" panose="020B0604020202020204"/>
                          <a:ea typeface="楷体_GB2312"/>
                        </a:defRPr>
                      </a:lvl1pPr>
                      <a:lvl2pPr marL="457200" algn="l" defTabSz="914400" rtl="0" eaLnBrk="1" latinLnBrk="0" hangingPunct="1">
                        <a:defRPr sz="1800" b="1" kern="1200">
                          <a:solidFill>
                            <a:schemeClr val="lt1"/>
                          </a:solidFill>
                          <a:latin typeface="Arial" panose="020B0604020202020204"/>
                          <a:ea typeface="楷体_GB2312"/>
                        </a:defRPr>
                      </a:lvl2pPr>
                      <a:lvl3pPr marL="914400" algn="l" defTabSz="914400" rtl="0" eaLnBrk="1" latinLnBrk="0" hangingPunct="1">
                        <a:defRPr sz="1800" b="1" kern="1200">
                          <a:solidFill>
                            <a:schemeClr val="lt1"/>
                          </a:solidFill>
                          <a:latin typeface="Arial" panose="020B0604020202020204"/>
                          <a:ea typeface="楷体_GB2312"/>
                        </a:defRPr>
                      </a:lvl3pPr>
                      <a:lvl4pPr marL="1371600" algn="l" defTabSz="914400" rtl="0" eaLnBrk="1" latinLnBrk="0" hangingPunct="1">
                        <a:defRPr sz="1800" b="1" kern="1200">
                          <a:solidFill>
                            <a:schemeClr val="lt1"/>
                          </a:solidFill>
                          <a:latin typeface="Arial" panose="020B0604020202020204"/>
                          <a:ea typeface="楷体_GB2312"/>
                        </a:defRPr>
                      </a:lvl4pPr>
                      <a:lvl5pPr marL="1828800" algn="l" defTabSz="914400" rtl="0" eaLnBrk="1" latinLnBrk="0" hangingPunct="1">
                        <a:defRPr sz="1800" b="1" kern="1200">
                          <a:solidFill>
                            <a:schemeClr val="lt1"/>
                          </a:solidFill>
                          <a:latin typeface="Arial" panose="020B0604020202020204"/>
                          <a:ea typeface="楷体_GB2312"/>
                        </a:defRPr>
                      </a:lvl5pPr>
                      <a:lvl6pPr marL="2286000" algn="l" defTabSz="914400" rtl="0" eaLnBrk="1" latinLnBrk="0" hangingPunct="1">
                        <a:defRPr sz="1800" b="1" kern="1200">
                          <a:solidFill>
                            <a:schemeClr val="lt1"/>
                          </a:solidFill>
                          <a:latin typeface="Arial" panose="020B0604020202020204"/>
                          <a:ea typeface="楷体_GB2312"/>
                        </a:defRPr>
                      </a:lvl6pPr>
                      <a:lvl7pPr marL="2743200" algn="l" defTabSz="914400" rtl="0" eaLnBrk="1" latinLnBrk="0" hangingPunct="1">
                        <a:defRPr sz="1800" b="1" kern="1200">
                          <a:solidFill>
                            <a:schemeClr val="lt1"/>
                          </a:solidFill>
                          <a:latin typeface="Arial" panose="020B0604020202020204"/>
                          <a:ea typeface="楷体_GB2312"/>
                        </a:defRPr>
                      </a:lvl7pPr>
                      <a:lvl8pPr marL="3200400" algn="l" defTabSz="914400" rtl="0" eaLnBrk="1" latinLnBrk="0" hangingPunct="1">
                        <a:defRPr sz="1800" b="1" kern="1200">
                          <a:solidFill>
                            <a:schemeClr val="lt1"/>
                          </a:solidFill>
                          <a:latin typeface="Arial" panose="020B0604020202020204"/>
                          <a:ea typeface="楷体_GB2312"/>
                        </a:defRPr>
                      </a:lvl8pPr>
                      <a:lvl9pPr marL="3657600" algn="l" defTabSz="914400" rtl="0" eaLnBrk="1" latinLnBrk="0" hangingPunct="1">
                        <a:defRPr sz="1800" b="1" kern="1200">
                          <a:solidFill>
                            <a:schemeClr val="lt1"/>
                          </a:solidFill>
                          <a:latin typeface="Arial" panose="020B0604020202020204"/>
                          <a:ea typeface="楷体_GB2312"/>
                        </a:defRPr>
                      </a:lvl9pPr>
                    </a:lstStyle>
                    <a:p>
                      <a:pPr algn="ctr">
                        <a:spcAft>
                          <a:spcPts val="0"/>
                        </a:spcAft>
                      </a:pPr>
                      <a:r>
                        <a:rPr lang="zh-CN" sz="1865" b="0" kern="0" dirty="0">
                          <a:solidFill>
                            <a:schemeClr val="tx1"/>
                          </a:solidFill>
                          <a:effectLst/>
                          <a:latin typeface="方正黑体_GBK" panose="03000509000000000000" pitchFamily="65" charset="-122"/>
                          <a:ea typeface="方正黑体_GBK" panose="03000509000000000000" pitchFamily="65" charset="-122"/>
                        </a:rPr>
                        <a:t>营业收入</a:t>
                      </a:r>
                      <a:r>
                        <a:rPr lang="zh-CN" altLang="en-US" sz="1865" b="0" kern="0" dirty="0">
                          <a:solidFill>
                            <a:schemeClr val="tx1"/>
                          </a:solidFill>
                          <a:effectLst/>
                          <a:latin typeface="方正黑体_GBK" panose="03000509000000000000" pitchFamily="65" charset="-122"/>
                          <a:ea typeface="方正黑体_GBK" panose="03000509000000000000" pitchFamily="65" charset="-122"/>
                        </a:rPr>
                        <a:t>（亿元）</a:t>
                      </a:r>
                      <a:endParaRPr lang="zh-CN" altLang="en-US" sz="1865" b="0" kern="0" dirty="0">
                        <a:solidFill>
                          <a:schemeClr val="tx1"/>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T="0" marB="0" anchor="ctr"/>
                </a:tc>
                <a:tc>
                  <a:txBody>
                    <a:bodyPr/>
                    <a:lstStyle>
                      <a:lvl1pPr marL="0" algn="l" defTabSz="914400" rtl="0" eaLnBrk="1" latinLnBrk="0" hangingPunct="1">
                        <a:defRPr sz="1800" kern="1200">
                          <a:solidFill>
                            <a:schemeClr val="dk1"/>
                          </a:solidFill>
                          <a:latin typeface="Arial" panose="020B0604020202020204"/>
                          <a:ea typeface="楷体_GB2312"/>
                        </a:defRPr>
                      </a:lvl1pPr>
                      <a:lvl2pPr marL="457200" algn="l" defTabSz="914400" rtl="0" eaLnBrk="1" latinLnBrk="0" hangingPunct="1">
                        <a:defRPr sz="1800" kern="1200">
                          <a:solidFill>
                            <a:schemeClr val="dk1"/>
                          </a:solidFill>
                          <a:latin typeface="Arial" panose="020B0604020202020204"/>
                          <a:ea typeface="楷体_GB2312"/>
                        </a:defRPr>
                      </a:lvl2pPr>
                      <a:lvl3pPr marL="914400" algn="l" defTabSz="914400" rtl="0" eaLnBrk="1" latinLnBrk="0" hangingPunct="1">
                        <a:defRPr sz="1800" kern="1200">
                          <a:solidFill>
                            <a:schemeClr val="dk1"/>
                          </a:solidFill>
                          <a:latin typeface="Arial" panose="020B0604020202020204"/>
                          <a:ea typeface="楷体_GB2312"/>
                        </a:defRPr>
                      </a:lvl3pPr>
                      <a:lvl4pPr marL="1371600" algn="l" defTabSz="914400" rtl="0" eaLnBrk="1" latinLnBrk="0" hangingPunct="1">
                        <a:defRPr sz="1800" kern="1200">
                          <a:solidFill>
                            <a:schemeClr val="dk1"/>
                          </a:solidFill>
                          <a:latin typeface="Arial" panose="020B0604020202020204"/>
                          <a:ea typeface="楷体_GB2312"/>
                        </a:defRPr>
                      </a:lvl4pPr>
                      <a:lvl5pPr marL="1828800" algn="l" defTabSz="914400" rtl="0" eaLnBrk="1" latinLnBrk="0" hangingPunct="1">
                        <a:defRPr sz="1800" kern="1200">
                          <a:solidFill>
                            <a:schemeClr val="dk1"/>
                          </a:solidFill>
                          <a:latin typeface="Arial" panose="020B0604020202020204"/>
                          <a:ea typeface="楷体_GB2312"/>
                        </a:defRPr>
                      </a:lvl5pPr>
                      <a:lvl6pPr marL="2286000" algn="l" defTabSz="914400" rtl="0" eaLnBrk="1" latinLnBrk="0" hangingPunct="1">
                        <a:defRPr sz="1800" kern="1200">
                          <a:solidFill>
                            <a:schemeClr val="dk1"/>
                          </a:solidFill>
                          <a:latin typeface="Arial" panose="020B0604020202020204"/>
                          <a:ea typeface="楷体_GB2312"/>
                        </a:defRPr>
                      </a:lvl6pPr>
                      <a:lvl7pPr marL="2743200" algn="l" defTabSz="914400" rtl="0" eaLnBrk="1" latinLnBrk="0" hangingPunct="1">
                        <a:defRPr sz="1800" kern="1200">
                          <a:solidFill>
                            <a:schemeClr val="dk1"/>
                          </a:solidFill>
                          <a:latin typeface="Arial" panose="020B0604020202020204"/>
                          <a:ea typeface="楷体_GB2312"/>
                        </a:defRPr>
                      </a:lvl7pPr>
                      <a:lvl8pPr marL="3200400" algn="l" defTabSz="914400" rtl="0" eaLnBrk="1" latinLnBrk="0" hangingPunct="1">
                        <a:defRPr sz="1800" kern="1200">
                          <a:solidFill>
                            <a:schemeClr val="dk1"/>
                          </a:solidFill>
                          <a:latin typeface="Arial" panose="020B0604020202020204"/>
                          <a:ea typeface="楷体_GB2312"/>
                        </a:defRPr>
                      </a:lvl8pPr>
                      <a:lvl9pPr marL="3657600" algn="l" defTabSz="914400" rtl="0" eaLnBrk="1" latinLnBrk="0" hangingPunct="1">
                        <a:defRPr sz="1800" kern="1200">
                          <a:solidFill>
                            <a:schemeClr val="dk1"/>
                          </a:solidFill>
                          <a:latin typeface="Arial" panose="020B0604020202020204"/>
                          <a:ea typeface="楷体_GB2312"/>
                        </a:defRPr>
                      </a:lvl9pPr>
                    </a:lstStyle>
                    <a:p>
                      <a:pPr algn="ctr" fontAlgn="b"/>
                      <a:r>
                        <a:rPr lang="en-US" altLang="zh-CN" sz="1865" b="0" u="none" strike="noStrike" dirty="0">
                          <a:effectLst/>
                          <a:latin typeface="方正黑体_GBK" panose="03000509000000000000" pitchFamily="65" charset="-122"/>
                          <a:ea typeface="方正黑体_GBK" panose="03000509000000000000" pitchFamily="65" charset="-122"/>
                        </a:rPr>
                        <a:t>235.33 </a:t>
                      </a:r>
                      <a:endParaRPr lang="en-US" altLang="zh-CN" sz="1865" b="0" i="0" u="none" strike="noStrike" dirty="0">
                        <a:solidFill>
                          <a:srgbClr val="000000"/>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L="10160" marR="10160" marT="10160" marB="0" anchor="ctr"/>
                </a:tc>
                <a:tc>
                  <a:txBody>
                    <a:bodyPr/>
                    <a:lstStyle>
                      <a:lvl1pPr marL="0" algn="l" defTabSz="914400" rtl="0" eaLnBrk="1" latinLnBrk="0" hangingPunct="1">
                        <a:defRPr sz="1800" kern="1200">
                          <a:solidFill>
                            <a:schemeClr val="dk1"/>
                          </a:solidFill>
                          <a:latin typeface="Arial" panose="020B0604020202020204"/>
                          <a:ea typeface="楷体_GB2312"/>
                        </a:defRPr>
                      </a:lvl1pPr>
                      <a:lvl2pPr marL="457200" algn="l" defTabSz="914400" rtl="0" eaLnBrk="1" latinLnBrk="0" hangingPunct="1">
                        <a:defRPr sz="1800" kern="1200">
                          <a:solidFill>
                            <a:schemeClr val="dk1"/>
                          </a:solidFill>
                          <a:latin typeface="Arial" panose="020B0604020202020204"/>
                          <a:ea typeface="楷体_GB2312"/>
                        </a:defRPr>
                      </a:lvl2pPr>
                      <a:lvl3pPr marL="914400" algn="l" defTabSz="914400" rtl="0" eaLnBrk="1" latinLnBrk="0" hangingPunct="1">
                        <a:defRPr sz="1800" kern="1200">
                          <a:solidFill>
                            <a:schemeClr val="dk1"/>
                          </a:solidFill>
                          <a:latin typeface="Arial" panose="020B0604020202020204"/>
                          <a:ea typeface="楷体_GB2312"/>
                        </a:defRPr>
                      </a:lvl3pPr>
                      <a:lvl4pPr marL="1371600" algn="l" defTabSz="914400" rtl="0" eaLnBrk="1" latinLnBrk="0" hangingPunct="1">
                        <a:defRPr sz="1800" kern="1200">
                          <a:solidFill>
                            <a:schemeClr val="dk1"/>
                          </a:solidFill>
                          <a:latin typeface="Arial" panose="020B0604020202020204"/>
                          <a:ea typeface="楷体_GB2312"/>
                        </a:defRPr>
                      </a:lvl4pPr>
                      <a:lvl5pPr marL="1828800" algn="l" defTabSz="914400" rtl="0" eaLnBrk="1" latinLnBrk="0" hangingPunct="1">
                        <a:defRPr sz="1800" kern="1200">
                          <a:solidFill>
                            <a:schemeClr val="dk1"/>
                          </a:solidFill>
                          <a:latin typeface="Arial" panose="020B0604020202020204"/>
                          <a:ea typeface="楷体_GB2312"/>
                        </a:defRPr>
                      </a:lvl5pPr>
                      <a:lvl6pPr marL="2286000" algn="l" defTabSz="914400" rtl="0" eaLnBrk="1" latinLnBrk="0" hangingPunct="1">
                        <a:defRPr sz="1800" kern="1200">
                          <a:solidFill>
                            <a:schemeClr val="dk1"/>
                          </a:solidFill>
                          <a:latin typeface="Arial" panose="020B0604020202020204"/>
                          <a:ea typeface="楷体_GB2312"/>
                        </a:defRPr>
                      </a:lvl6pPr>
                      <a:lvl7pPr marL="2743200" algn="l" defTabSz="914400" rtl="0" eaLnBrk="1" latinLnBrk="0" hangingPunct="1">
                        <a:defRPr sz="1800" kern="1200">
                          <a:solidFill>
                            <a:schemeClr val="dk1"/>
                          </a:solidFill>
                          <a:latin typeface="Arial" panose="020B0604020202020204"/>
                          <a:ea typeface="楷体_GB2312"/>
                        </a:defRPr>
                      </a:lvl7pPr>
                      <a:lvl8pPr marL="3200400" algn="l" defTabSz="914400" rtl="0" eaLnBrk="1" latinLnBrk="0" hangingPunct="1">
                        <a:defRPr sz="1800" kern="1200">
                          <a:solidFill>
                            <a:schemeClr val="dk1"/>
                          </a:solidFill>
                          <a:latin typeface="Arial" panose="020B0604020202020204"/>
                          <a:ea typeface="楷体_GB2312"/>
                        </a:defRPr>
                      </a:lvl8pPr>
                      <a:lvl9pPr marL="3657600" algn="l" defTabSz="914400" rtl="0" eaLnBrk="1" latinLnBrk="0" hangingPunct="1">
                        <a:defRPr sz="1800" kern="1200">
                          <a:solidFill>
                            <a:schemeClr val="dk1"/>
                          </a:solidFill>
                          <a:latin typeface="Arial" panose="020B0604020202020204"/>
                          <a:ea typeface="楷体_GB2312"/>
                        </a:defRPr>
                      </a:lvl9pPr>
                    </a:lstStyle>
                    <a:p>
                      <a:pPr algn="ctr" fontAlgn="b"/>
                      <a:r>
                        <a:rPr lang="en-US" altLang="zh-CN" sz="1865" b="0" u="none" strike="noStrike" dirty="0">
                          <a:effectLst/>
                          <a:latin typeface="方正黑体_GBK" panose="03000509000000000000" pitchFamily="65" charset="-122"/>
                          <a:ea typeface="方正黑体_GBK" panose="03000509000000000000" pitchFamily="65" charset="-122"/>
                        </a:rPr>
                        <a:t>184.59 </a:t>
                      </a:r>
                      <a:endParaRPr lang="en-US" altLang="zh-CN" sz="1865" b="0" i="0" u="none" strike="noStrike" dirty="0">
                        <a:solidFill>
                          <a:srgbClr val="000000"/>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L="10160" marR="10160" marT="10160" marB="0" anchor="ctr"/>
                </a:tc>
                <a:tc>
                  <a:txBody>
                    <a:bodyPr/>
                    <a:lstStyle>
                      <a:lvl1pPr marL="0" algn="l" defTabSz="914400" rtl="0" eaLnBrk="1" latinLnBrk="0" hangingPunct="1">
                        <a:defRPr sz="1800" kern="1200">
                          <a:solidFill>
                            <a:schemeClr val="dk1"/>
                          </a:solidFill>
                          <a:latin typeface="Arial" panose="020B0604020202020204"/>
                          <a:ea typeface="楷体_GB2312"/>
                        </a:defRPr>
                      </a:lvl1pPr>
                      <a:lvl2pPr marL="457200" algn="l" defTabSz="914400" rtl="0" eaLnBrk="1" latinLnBrk="0" hangingPunct="1">
                        <a:defRPr sz="1800" kern="1200">
                          <a:solidFill>
                            <a:schemeClr val="dk1"/>
                          </a:solidFill>
                          <a:latin typeface="Arial" panose="020B0604020202020204"/>
                          <a:ea typeface="楷体_GB2312"/>
                        </a:defRPr>
                      </a:lvl2pPr>
                      <a:lvl3pPr marL="914400" algn="l" defTabSz="914400" rtl="0" eaLnBrk="1" latinLnBrk="0" hangingPunct="1">
                        <a:defRPr sz="1800" kern="1200">
                          <a:solidFill>
                            <a:schemeClr val="dk1"/>
                          </a:solidFill>
                          <a:latin typeface="Arial" panose="020B0604020202020204"/>
                          <a:ea typeface="楷体_GB2312"/>
                        </a:defRPr>
                      </a:lvl3pPr>
                      <a:lvl4pPr marL="1371600" algn="l" defTabSz="914400" rtl="0" eaLnBrk="1" latinLnBrk="0" hangingPunct="1">
                        <a:defRPr sz="1800" kern="1200">
                          <a:solidFill>
                            <a:schemeClr val="dk1"/>
                          </a:solidFill>
                          <a:latin typeface="Arial" panose="020B0604020202020204"/>
                          <a:ea typeface="楷体_GB2312"/>
                        </a:defRPr>
                      </a:lvl4pPr>
                      <a:lvl5pPr marL="1828800" algn="l" defTabSz="914400" rtl="0" eaLnBrk="1" latinLnBrk="0" hangingPunct="1">
                        <a:defRPr sz="1800" kern="1200">
                          <a:solidFill>
                            <a:schemeClr val="dk1"/>
                          </a:solidFill>
                          <a:latin typeface="Arial" panose="020B0604020202020204"/>
                          <a:ea typeface="楷体_GB2312"/>
                        </a:defRPr>
                      </a:lvl5pPr>
                      <a:lvl6pPr marL="2286000" algn="l" defTabSz="914400" rtl="0" eaLnBrk="1" latinLnBrk="0" hangingPunct="1">
                        <a:defRPr sz="1800" kern="1200">
                          <a:solidFill>
                            <a:schemeClr val="dk1"/>
                          </a:solidFill>
                          <a:latin typeface="Arial" panose="020B0604020202020204"/>
                          <a:ea typeface="楷体_GB2312"/>
                        </a:defRPr>
                      </a:lvl6pPr>
                      <a:lvl7pPr marL="2743200" algn="l" defTabSz="914400" rtl="0" eaLnBrk="1" latinLnBrk="0" hangingPunct="1">
                        <a:defRPr sz="1800" kern="1200">
                          <a:solidFill>
                            <a:schemeClr val="dk1"/>
                          </a:solidFill>
                          <a:latin typeface="Arial" panose="020B0604020202020204"/>
                          <a:ea typeface="楷体_GB2312"/>
                        </a:defRPr>
                      </a:lvl7pPr>
                      <a:lvl8pPr marL="3200400" algn="l" defTabSz="914400" rtl="0" eaLnBrk="1" latinLnBrk="0" hangingPunct="1">
                        <a:defRPr sz="1800" kern="1200">
                          <a:solidFill>
                            <a:schemeClr val="dk1"/>
                          </a:solidFill>
                          <a:latin typeface="Arial" panose="020B0604020202020204"/>
                          <a:ea typeface="楷体_GB2312"/>
                        </a:defRPr>
                      </a:lvl8pPr>
                      <a:lvl9pPr marL="3657600" algn="l" defTabSz="914400" rtl="0" eaLnBrk="1" latinLnBrk="0" hangingPunct="1">
                        <a:defRPr sz="1800" kern="1200">
                          <a:solidFill>
                            <a:schemeClr val="dk1"/>
                          </a:solidFill>
                          <a:latin typeface="Arial" panose="020B0604020202020204"/>
                          <a:ea typeface="楷体_GB2312"/>
                        </a:defRPr>
                      </a:lvl9pPr>
                    </a:lstStyle>
                    <a:p>
                      <a:pPr algn="ctr" fontAlgn="b"/>
                      <a:r>
                        <a:rPr lang="en-US" altLang="zh-CN" sz="1865" b="0" u="none" strike="noStrike" dirty="0">
                          <a:effectLst/>
                          <a:latin typeface="方正黑体_GBK" panose="03000509000000000000" pitchFamily="65" charset="-122"/>
                          <a:ea typeface="方正黑体_GBK" panose="03000509000000000000" pitchFamily="65" charset="-122"/>
                        </a:rPr>
                        <a:t>175.63 </a:t>
                      </a:r>
                      <a:endParaRPr lang="en-US" altLang="zh-CN" sz="1865" b="0" i="0" u="none" strike="noStrike" dirty="0">
                        <a:solidFill>
                          <a:srgbClr val="000000"/>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L="10160" marR="10160" marT="10160" marB="0" anchor="ctr"/>
                </a:tc>
                <a:tc>
                  <a:txBody>
                    <a:bodyPr/>
                    <a:lstStyle>
                      <a:lvl1pPr marL="0" algn="l" defTabSz="914400" rtl="0" eaLnBrk="1" latinLnBrk="0" hangingPunct="1">
                        <a:defRPr sz="1800" kern="1200">
                          <a:solidFill>
                            <a:schemeClr val="dk1"/>
                          </a:solidFill>
                          <a:latin typeface="Arial" panose="020B0604020202020204"/>
                          <a:ea typeface="楷体_GB2312"/>
                        </a:defRPr>
                      </a:lvl1pPr>
                      <a:lvl2pPr marL="457200" algn="l" defTabSz="914400" rtl="0" eaLnBrk="1" latinLnBrk="0" hangingPunct="1">
                        <a:defRPr sz="1800" kern="1200">
                          <a:solidFill>
                            <a:schemeClr val="dk1"/>
                          </a:solidFill>
                          <a:latin typeface="Arial" panose="020B0604020202020204"/>
                          <a:ea typeface="楷体_GB2312"/>
                        </a:defRPr>
                      </a:lvl2pPr>
                      <a:lvl3pPr marL="914400" algn="l" defTabSz="914400" rtl="0" eaLnBrk="1" latinLnBrk="0" hangingPunct="1">
                        <a:defRPr sz="1800" kern="1200">
                          <a:solidFill>
                            <a:schemeClr val="dk1"/>
                          </a:solidFill>
                          <a:latin typeface="Arial" panose="020B0604020202020204"/>
                          <a:ea typeface="楷体_GB2312"/>
                        </a:defRPr>
                      </a:lvl3pPr>
                      <a:lvl4pPr marL="1371600" algn="l" defTabSz="914400" rtl="0" eaLnBrk="1" latinLnBrk="0" hangingPunct="1">
                        <a:defRPr sz="1800" kern="1200">
                          <a:solidFill>
                            <a:schemeClr val="dk1"/>
                          </a:solidFill>
                          <a:latin typeface="Arial" panose="020B0604020202020204"/>
                          <a:ea typeface="楷体_GB2312"/>
                        </a:defRPr>
                      </a:lvl4pPr>
                      <a:lvl5pPr marL="1828800" algn="l" defTabSz="914400" rtl="0" eaLnBrk="1" latinLnBrk="0" hangingPunct="1">
                        <a:defRPr sz="1800" kern="1200">
                          <a:solidFill>
                            <a:schemeClr val="dk1"/>
                          </a:solidFill>
                          <a:latin typeface="Arial" panose="020B0604020202020204"/>
                          <a:ea typeface="楷体_GB2312"/>
                        </a:defRPr>
                      </a:lvl5pPr>
                      <a:lvl6pPr marL="2286000" algn="l" defTabSz="914400" rtl="0" eaLnBrk="1" latinLnBrk="0" hangingPunct="1">
                        <a:defRPr sz="1800" kern="1200">
                          <a:solidFill>
                            <a:schemeClr val="dk1"/>
                          </a:solidFill>
                          <a:latin typeface="Arial" panose="020B0604020202020204"/>
                          <a:ea typeface="楷体_GB2312"/>
                        </a:defRPr>
                      </a:lvl6pPr>
                      <a:lvl7pPr marL="2743200" algn="l" defTabSz="914400" rtl="0" eaLnBrk="1" latinLnBrk="0" hangingPunct="1">
                        <a:defRPr sz="1800" kern="1200">
                          <a:solidFill>
                            <a:schemeClr val="dk1"/>
                          </a:solidFill>
                          <a:latin typeface="Arial" panose="020B0604020202020204"/>
                          <a:ea typeface="楷体_GB2312"/>
                        </a:defRPr>
                      </a:lvl7pPr>
                      <a:lvl8pPr marL="3200400" algn="l" defTabSz="914400" rtl="0" eaLnBrk="1" latinLnBrk="0" hangingPunct="1">
                        <a:defRPr sz="1800" kern="1200">
                          <a:solidFill>
                            <a:schemeClr val="dk1"/>
                          </a:solidFill>
                          <a:latin typeface="Arial" panose="020B0604020202020204"/>
                          <a:ea typeface="楷体_GB2312"/>
                        </a:defRPr>
                      </a:lvl8pPr>
                      <a:lvl9pPr marL="3657600" algn="l" defTabSz="914400" rtl="0" eaLnBrk="1" latinLnBrk="0" hangingPunct="1">
                        <a:defRPr sz="1800" kern="1200">
                          <a:solidFill>
                            <a:schemeClr val="dk1"/>
                          </a:solidFill>
                          <a:latin typeface="Arial" panose="020B0604020202020204"/>
                          <a:ea typeface="楷体_GB2312"/>
                        </a:defRPr>
                      </a:lvl9pPr>
                    </a:lstStyle>
                    <a:p>
                      <a:pPr algn="ctr" fontAlgn="b"/>
                      <a:r>
                        <a:rPr lang="en-US" altLang="zh-CN" sz="1865" b="0" u="none" strike="noStrike" dirty="0">
                          <a:effectLst/>
                          <a:latin typeface="方正黑体_GBK" panose="03000509000000000000" pitchFamily="65" charset="-122"/>
                          <a:ea typeface="方正黑体_GBK" panose="03000509000000000000" pitchFamily="65" charset="-122"/>
                        </a:rPr>
                        <a:t>122.45 </a:t>
                      </a:r>
                      <a:endParaRPr lang="en-US" altLang="zh-CN" sz="1865" b="0" i="0" u="none" strike="noStrike" dirty="0">
                        <a:solidFill>
                          <a:srgbClr val="000000"/>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L="10160" marR="10160" marT="10160" marB="0" anchor="ctr"/>
                </a:tc>
                <a:tc>
                  <a:txBody>
                    <a:bodyPr/>
                    <a:lstStyle>
                      <a:lvl1pPr marL="0" algn="l" defTabSz="914400" rtl="0" eaLnBrk="1" latinLnBrk="0" hangingPunct="1">
                        <a:defRPr sz="1800" kern="1200">
                          <a:solidFill>
                            <a:schemeClr val="dk1"/>
                          </a:solidFill>
                          <a:latin typeface="Arial" panose="020B0604020202020204"/>
                          <a:ea typeface="楷体_GB2312"/>
                        </a:defRPr>
                      </a:lvl1pPr>
                      <a:lvl2pPr marL="457200" algn="l" defTabSz="914400" rtl="0" eaLnBrk="1" latinLnBrk="0" hangingPunct="1">
                        <a:defRPr sz="1800" kern="1200">
                          <a:solidFill>
                            <a:schemeClr val="dk1"/>
                          </a:solidFill>
                          <a:latin typeface="Arial" panose="020B0604020202020204"/>
                          <a:ea typeface="楷体_GB2312"/>
                        </a:defRPr>
                      </a:lvl2pPr>
                      <a:lvl3pPr marL="914400" algn="l" defTabSz="914400" rtl="0" eaLnBrk="1" latinLnBrk="0" hangingPunct="1">
                        <a:defRPr sz="1800" kern="1200">
                          <a:solidFill>
                            <a:schemeClr val="dk1"/>
                          </a:solidFill>
                          <a:latin typeface="Arial" panose="020B0604020202020204"/>
                          <a:ea typeface="楷体_GB2312"/>
                        </a:defRPr>
                      </a:lvl3pPr>
                      <a:lvl4pPr marL="1371600" algn="l" defTabSz="914400" rtl="0" eaLnBrk="1" latinLnBrk="0" hangingPunct="1">
                        <a:defRPr sz="1800" kern="1200">
                          <a:solidFill>
                            <a:schemeClr val="dk1"/>
                          </a:solidFill>
                          <a:latin typeface="Arial" panose="020B0604020202020204"/>
                          <a:ea typeface="楷体_GB2312"/>
                        </a:defRPr>
                      </a:lvl4pPr>
                      <a:lvl5pPr marL="1828800" algn="l" defTabSz="914400" rtl="0" eaLnBrk="1" latinLnBrk="0" hangingPunct="1">
                        <a:defRPr sz="1800" kern="1200">
                          <a:solidFill>
                            <a:schemeClr val="dk1"/>
                          </a:solidFill>
                          <a:latin typeface="Arial" panose="020B0604020202020204"/>
                          <a:ea typeface="楷体_GB2312"/>
                        </a:defRPr>
                      </a:lvl5pPr>
                      <a:lvl6pPr marL="2286000" algn="l" defTabSz="914400" rtl="0" eaLnBrk="1" latinLnBrk="0" hangingPunct="1">
                        <a:defRPr sz="1800" kern="1200">
                          <a:solidFill>
                            <a:schemeClr val="dk1"/>
                          </a:solidFill>
                          <a:latin typeface="Arial" panose="020B0604020202020204"/>
                          <a:ea typeface="楷体_GB2312"/>
                        </a:defRPr>
                      </a:lvl6pPr>
                      <a:lvl7pPr marL="2743200" algn="l" defTabSz="914400" rtl="0" eaLnBrk="1" latinLnBrk="0" hangingPunct="1">
                        <a:defRPr sz="1800" kern="1200">
                          <a:solidFill>
                            <a:schemeClr val="dk1"/>
                          </a:solidFill>
                          <a:latin typeface="Arial" panose="020B0604020202020204"/>
                          <a:ea typeface="楷体_GB2312"/>
                        </a:defRPr>
                      </a:lvl7pPr>
                      <a:lvl8pPr marL="3200400" algn="l" defTabSz="914400" rtl="0" eaLnBrk="1" latinLnBrk="0" hangingPunct="1">
                        <a:defRPr sz="1800" kern="1200">
                          <a:solidFill>
                            <a:schemeClr val="dk1"/>
                          </a:solidFill>
                          <a:latin typeface="Arial" panose="020B0604020202020204"/>
                          <a:ea typeface="楷体_GB2312"/>
                        </a:defRPr>
                      </a:lvl8pPr>
                      <a:lvl9pPr marL="3657600" algn="l" defTabSz="914400" rtl="0" eaLnBrk="1" latinLnBrk="0" hangingPunct="1">
                        <a:defRPr sz="1800" kern="1200">
                          <a:solidFill>
                            <a:schemeClr val="dk1"/>
                          </a:solidFill>
                          <a:latin typeface="Arial" panose="020B0604020202020204"/>
                          <a:ea typeface="楷体_GB2312"/>
                        </a:defRPr>
                      </a:lvl9pPr>
                    </a:lstStyle>
                    <a:p>
                      <a:pPr algn="ctr" fontAlgn="b"/>
                      <a:r>
                        <a:rPr lang="en-US" altLang="zh-CN" sz="1865" b="0" u="none" strike="noStrike" dirty="0">
                          <a:effectLst/>
                          <a:latin typeface="方正黑体_GBK" panose="03000509000000000000" pitchFamily="65" charset="-122"/>
                          <a:ea typeface="方正黑体_GBK" panose="03000509000000000000" pitchFamily="65" charset="-122"/>
                        </a:rPr>
                        <a:t>83.50 </a:t>
                      </a:r>
                      <a:endParaRPr lang="en-US" altLang="zh-CN" sz="1865" b="0" i="0" u="none" strike="noStrike" dirty="0">
                        <a:solidFill>
                          <a:srgbClr val="000000"/>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L="10160" marR="10160" marT="10160" marB="0" anchor="ctr"/>
                </a:tc>
                <a:tc>
                  <a:txBody>
                    <a:bodyPr/>
                    <a:lstStyle>
                      <a:lvl1pPr marL="0" algn="l" defTabSz="914400" rtl="0" eaLnBrk="1" latinLnBrk="0" hangingPunct="1">
                        <a:defRPr sz="1800" kern="1200">
                          <a:solidFill>
                            <a:schemeClr val="dk1"/>
                          </a:solidFill>
                          <a:latin typeface="Arial" panose="020B0604020202020204"/>
                          <a:ea typeface="楷体_GB2312"/>
                        </a:defRPr>
                      </a:lvl1pPr>
                      <a:lvl2pPr marL="457200" algn="l" defTabSz="914400" rtl="0" eaLnBrk="1" latinLnBrk="0" hangingPunct="1">
                        <a:defRPr sz="1800" kern="1200">
                          <a:solidFill>
                            <a:schemeClr val="dk1"/>
                          </a:solidFill>
                          <a:latin typeface="Arial" panose="020B0604020202020204"/>
                          <a:ea typeface="楷体_GB2312"/>
                        </a:defRPr>
                      </a:lvl2pPr>
                      <a:lvl3pPr marL="914400" algn="l" defTabSz="914400" rtl="0" eaLnBrk="1" latinLnBrk="0" hangingPunct="1">
                        <a:defRPr sz="1800" kern="1200">
                          <a:solidFill>
                            <a:schemeClr val="dk1"/>
                          </a:solidFill>
                          <a:latin typeface="Arial" panose="020B0604020202020204"/>
                          <a:ea typeface="楷体_GB2312"/>
                        </a:defRPr>
                      </a:lvl3pPr>
                      <a:lvl4pPr marL="1371600" algn="l" defTabSz="914400" rtl="0" eaLnBrk="1" latinLnBrk="0" hangingPunct="1">
                        <a:defRPr sz="1800" kern="1200">
                          <a:solidFill>
                            <a:schemeClr val="dk1"/>
                          </a:solidFill>
                          <a:latin typeface="Arial" panose="020B0604020202020204"/>
                          <a:ea typeface="楷体_GB2312"/>
                        </a:defRPr>
                      </a:lvl4pPr>
                      <a:lvl5pPr marL="1828800" algn="l" defTabSz="914400" rtl="0" eaLnBrk="1" latinLnBrk="0" hangingPunct="1">
                        <a:defRPr sz="1800" kern="1200">
                          <a:solidFill>
                            <a:schemeClr val="dk1"/>
                          </a:solidFill>
                          <a:latin typeface="Arial" panose="020B0604020202020204"/>
                          <a:ea typeface="楷体_GB2312"/>
                        </a:defRPr>
                      </a:lvl5pPr>
                      <a:lvl6pPr marL="2286000" algn="l" defTabSz="914400" rtl="0" eaLnBrk="1" latinLnBrk="0" hangingPunct="1">
                        <a:defRPr sz="1800" kern="1200">
                          <a:solidFill>
                            <a:schemeClr val="dk1"/>
                          </a:solidFill>
                          <a:latin typeface="Arial" panose="020B0604020202020204"/>
                          <a:ea typeface="楷体_GB2312"/>
                        </a:defRPr>
                      </a:lvl6pPr>
                      <a:lvl7pPr marL="2743200" algn="l" defTabSz="914400" rtl="0" eaLnBrk="1" latinLnBrk="0" hangingPunct="1">
                        <a:defRPr sz="1800" kern="1200">
                          <a:solidFill>
                            <a:schemeClr val="dk1"/>
                          </a:solidFill>
                          <a:latin typeface="Arial" panose="020B0604020202020204"/>
                          <a:ea typeface="楷体_GB2312"/>
                        </a:defRPr>
                      </a:lvl7pPr>
                      <a:lvl8pPr marL="3200400" algn="l" defTabSz="914400" rtl="0" eaLnBrk="1" latinLnBrk="0" hangingPunct="1">
                        <a:defRPr sz="1800" kern="1200">
                          <a:solidFill>
                            <a:schemeClr val="dk1"/>
                          </a:solidFill>
                          <a:latin typeface="Arial" panose="020B0604020202020204"/>
                          <a:ea typeface="楷体_GB2312"/>
                        </a:defRPr>
                      </a:lvl8pPr>
                      <a:lvl9pPr marL="3657600" algn="l" defTabSz="914400" rtl="0" eaLnBrk="1" latinLnBrk="0" hangingPunct="1">
                        <a:defRPr sz="1800" kern="1200">
                          <a:solidFill>
                            <a:schemeClr val="dk1"/>
                          </a:solidFill>
                          <a:latin typeface="Arial" panose="020B0604020202020204"/>
                          <a:ea typeface="楷体_GB2312"/>
                        </a:defRPr>
                      </a:lvl9pPr>
                    </a:lstStyle>
                    <a:p>
                      <a:pPr algn="ctr" fontAlgn="b"/>
                      <a:r>
                        <a:rPr lang="en-US" altLang="zh-CN" sz="1865" b="0" u="none" strike="noStrike" dirty="0">
                          <a:solidFill>
                            <a:schemeClr val="tx1"/>
                          </a:solidFill>
                          <a:effectLst/>
                          <a:latin typeface="方正黑体_GBK" panose="03000509000000000000" pitchFamily="65" charset="-122"/>
                          <a:ea typeface="方正黑体_GBK" panose="03000509000000000000" pitchFamily="65" charset="-122"/>
                        </a:rPr>
                        <a:t>44.15</a:t>
                      </a:r>
                      <a:endParaRPr lang="en-US" altLang="zh-CN" sz="1865" b="0" i="0" u="none" strike="noStrike" dirty="0">
                        <a:solidFill>
                          <a:schemeClr val="tx1"/>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L="10160" marR="10160" marT="10160" marB="0" anchor="ctr"/>
                </a:tc>
                <a:tc>
                  <a:txBody>
                    <a:bodyPr/>
                    <a:lstStyle/>
                    <a:p>
                      <a:pPr marL="0" algn="ctr" defTabSz="914400" rtl="0" eaLnBrk="1" fontAlgn="b" latinLnBrk="0" hangingPunct="1"/>
                      <a:r>
                        <a:rPr lang="en-US" altLang="zh-CN" sz="1865" b="0" u="none" strike="noStrike" kern="1200" dirty="0">
                          <a:solidFill>
                            <a:schemeClr val="tx1"/>
                          </a:solidFill>
                          <a:effectLst/>
                          <a:latin typeface="方正黑体_GBK" panose="03000509000000000000" pitchFamily="65" charset="-122"/>
                          <a:ea typeface="方正黑体_GBK" panose="03000509000000000000" pitchFamily="65" charset="-122"/>
                          <a:cs typeface="+mn-cs"/>
                        </a:rPr>
                        <a:t>132.37 </a:t>
                      </a:r>
                      <a:endParaRPr lang="en-US" altLang="zh-CN" sz="1865" b="0" u="none" strike="noStrike" kern="1200" dirty="0">
                        <a:solidFill>
                          <a:schemeClr val="tx1"/>
                        </a:solidFill>
                        <a:effectLst/>
                        <a:latin typeface="方正黑体_GBK" panose="03000509000000000000" pitchFamily="65" charset="-122"/>
                        <a:ea typeface="方正黑体_GBK" panose="03000509000000000000" pitchFamily="65" charset="-122"/>
                        <a:cs typeface="+mn-cs"/>
                      </a:endParaRPr>
                    </a:p>
                  </a:txBody>
                  <a:tcPr marL="12700" marR="12700" marT="12700" marB="0" anchor="ctr"/>
                </a:tc>
                <a:tc>
                  <a:txBody>
                    <a:bodyPr/>
                    <a:lstStyle/>
                    <a:p>
                      <a:pPr marL="0" algn="ctr" defTabSz="914400" rtl="0" eaLnBrk="1" fontAlgn="b" latinLnBrk="0" hangingPunct="1"/>
                      <a:r>
                        <a:rPr lang="en-US" altLang="zh-CN" sz="1865" b="0" u="none" strike="noStrike" kern="1200">
                          <a:solidFill>
                            <a:schemeClr val="dk1"/>
                          </a:solidFill>
                          <a:effectLst/>
                          <a:latin typeface="方正黑体_GBK" panose="03000509000000000000" pitchFamily="65" charset="-122"/>
                          <a:ea typeface="方正黑体_GBK" panose="03000509000000000000" pitchFamily="65" charset="-122"/>
                          <a:cs typeface="+mn-cs"/>
                        </a:rPr>
                        <a:t>226.39 </a:t>
                      </a:r>
                      <a:endParaRPr lang="en-US" altLang="zh-CN" sz="1865" b="0" u="none" strike="noStrike" kern="1200">
                        <a:solidFill>
                          <a:schemeClr val="dk1"/>
                        </a:solidFill>
                        <a:effectLst/>
                        <a:latin typeface="方正黑体_GBK" panose="03000509000000000000" pitchFamily="65" charset="-122"/>
                        <a:ea typeface="方正黑体_GBK" panose="03000509000000000000" pitchFamily="65" charset="-122"/>
                        <a:cs typeface="+mn-cs"/>
                      </a:endParaRPr>
                    </a:p>
                  </a:txBody>
                  <a:tcPr marL="12700" marR="12700" marT="12700" marB="0" anchor="ctr"/>
                </a:tc>
              </a:tr>
              <a:tr h="370840">
                <a:tc>
                  <a:txBody>
                    <a:bodyPr/>
                    <a:lstStyle>
                      <a:lvl1pPr marL="0" algn="l" defTabSz="914400" rtl="0" eaLnBrk="1" latinLnBrk="0" hangingPunct="1">
                        <a:defRPr sz="1800" b="1" kern="1200">
                          <a:solidFill>
                            <a:schemeClr val="lt1"/>
                          </a:solidFill>
                          <a:latin typeface="Arial" panose="020B0604020202020204"/>
                          <a:ea typeface="楷体_GB2312"/>
                        </a:defRPr>
                      </a:lvl1pPr>
                      <a:lvl2pPr marL="457200" algn="l" defTabSz="914400" rtl="0" eaLnBrk="1" latinLnBrk="0" hangingPunct="1">
                        <a:defRPr sz="1800" b="1" kern="1200">
                          <a:solidFill>
                            <a:schemeClr val="lt1"/>
                          </a:solidFill>
                          <a:latin typeface="Arial" panose="020B0604020202020204"/>
                          <a:ea typeface="楷体_GB2312"/>
                        </a:defRPr>
                      </a:lvl2pPr>
                      <a:lvl3pPr marL="914400" algn="l" defTabSz="914400" rtl="0" eaLnBrk="1" latinLnBrk="0" hangingPunct="1">
                        <a:defRPr sz="1800" b="1" kern="1200">
                          <a:solidFill>
                            <a:schemeClr val="lt1"/>
                          </a:solidFill>
                          <a:latin typeface="Arial" panose="020B0604020202020204"/>
                          <a:ea typeface="楷体_GB2312"/>
                        </a:defRPr>
                      </a:lvl3pPr>
                      <a:lvl4pPr marL="1371600" algn="l" defTabSz="914400" rtl="0" eaLnBrk="1" latinLnBrk="0" hangingPunct="1">
                        <a:defRPr sz="1800" b="1" kern="1200">
                          <a:solidFill>
                            <a:schemeClr val="lt1"/>
                          </a:solidFill>
                          <a:latin typeface="Arial" panose="020B0604020202020204"/>
                          <a:ea typeface="楷体_GB2312"/>
                        </a:defRPr>
                      </a:lvl4pPr>
                      <a:lvl5pPr marL="1828800" algn="l" defTabSz="914400" rtl="0" eaLnBrk="1" latinLnBrk="0" hangingPunct="1">
                        <a:defRPr sz="1800" b="1" kern="1200">
                          <a:solidFill>
                            <a:schemeClr val="lt1"/>
                          </a:solidFill>
                          <a:latin typeface="Arial" panose="020B0604020202020204"/>
                          <a:ea typeface="楷体_GB2312"/>
                        </a:defRPr>
                      </a:lvl5pPr>
                      <a:lvl6pPr marL="2286000" algn="l" defTabSz="914400" rtl="0" eaLnBrk="1" latinLnBrk="0" hangingPunct="1">
                        <a:defRPr sz="1800" b="1" kern="1200">
                          <a:solidFill>
                            <a:schemeClr val="lt1"/>
                          </a:solidFill>
                          <a:latin typeface="Arial" panose="020B0604020202020204"/>
                          <a:ea typeface="楷体_GB2312"/>
                        </a:defRPr>
                      </a:lvl6pPr>
                      <a:lvl7pPr marL="2743200" algn="l" defTabSz="914400" rtl="0" eaLnBrk="1" latinLnBrk="0" hangingPunct="1">
                        <a:defRPr sz="1800" b="1" kern="1200">
                          <a:solidFill>
                            <a:schemeClr val="lt1"/>
                          </a:solidFill>
                          <a:latin typeface="Arial" panose="020B0604020202020204"/>
                          <a:ea typeface="楷体_GB2312"/>
                        </a:defRPr>
                      </a:lvl7pPr>
                      <a:lvl8pPr marL="3200400" algn="l" defTabSz="914400" rtl="0" eaLnBrk="1" latinLnBrk="0" hangingPunct="1">
                        <a:defRPr sz="1800" b="1" kern="1200">
                          <a:solidFill>
                            <a:schemeClr val="lt1"/>
                          </a:solidFill>
                          <a:latin typeface="Arial" panose="020B0604020202020204"/>
                          <a:ea typeface="楷体_GB2312"/>
                        </a:defRPr>
                      </a:lvl8pPr>
                      <a:lvl9pPr marL="3657600" algn="l" defTabSz="914400" rtl="0" eaLnBrk="1" latinLnBrk="0" hangingPunct="1">
                        <a:defRPr sz="1800" b="1" kern="1200">
                          <a:solidFill>
                            <a:schemeClr val="lt1"/>
                          </a:solidFill>
                          <a:latin typeface="Arial" panose="020B0604020202020204"/>
                          <a:ea typeface="楷体_GB2312"/>
                        </a:defRPr>
                      </a:lvl9pPr>
                    </a:lstStyle>
                    <a:p>
                      <a:pPr algn="ctr">
                        <a:spcAft>
                          <a:spcPts val="0"/>
                        </a:spcAft>
                      </a:pPr>
                      <a:r>
                        <a:rPr lang="zh-CN" altLang="en-US" sz="1865" b="0" kern="100" dirty="0">
                          <a:solidFill>
                            <a:schemeClr val="tx1"/>
                          </a:solidFill>
                          <a:effectLst/>
                          <a:latin typeface="方正黑体_GBK" panose="03000509000000000000" pitchFamily="65" charset="-122"/>
                          <a:ea typeface="方正黑体_GBK" panose="03000509000000000000" pitchFamily="65" charset="-122"/>
                          <a:cs typeface="Arial" panose="020B0604020202020204" pitchFamily="34" charset="0"/>
                        </a:rPr>
                        <a:t>钢材销量（万吨）</a:t>
                      </a:r>
                      <a:endParaRPr lang="zh-CN" sz="1865" b="0" kern="100" dirty="0">
                        <a:solidFill>
                          <a:schemeClr val="tx1"/>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T="0" marB="0" anchor="ctr"/>
                </a:tc>
                <a:tc>
                  <a:txBody>
                    <a:bodyPr/>
                    <a:lstStyle>
                      <a:lvl1pPr marL="0" algn="l" defTabSz="914400" rtl="0" eaLnBrk="1" latinLnBrk="0" hangingPunct="1">
                        <a:defRPr sz="1800" kern="1200">
                          <a:solidFill>
                            <a:schemeClr val="dk1"/>
                          </a:solidFill>
                          <a:latin typeface="Arial" panose="020B0604020202020204"/>
                          <a:ea typeface="楷体_GB2312"/>
                        </a:defRPr>
                      </a:lvl1pPr>
                      <a:lvl2pPr marL="457200" algn="l" defTabSz="914400" rtl="0" eaLnBrk="1" latinLnBrk="0" hangingPunct="1">
                        <a:defRPr sz="1800" kern="1200">
                          <a:solidFill>
                            <a:schemeClr val="dk1"/>
                          </a:solidFill>
                          <a:latin typeface="Arial" panose="020B0604020202020204"/>
                          <a:ea typeface="楷体_GB2312"/>
                        </a:defRPr>
                      </a:lvl2pPr>
                      <a:lvl3pPr marL="914400" algn="l" defTabSz="914400" rtl="0" eaLnBrk="1" latinLnBrk="0" hangingPunct="1">
                        <a:defRPr sz="1800" kern="1200">
                          <a:solidFill>
                            <a:schemeClr val="dk1"/>
                          </a:solidFill>
                          <a:latin typeface="Arial" panose="020B0604020202020204"/>
                          <a:ea typeface="楷体_GB2312"/>
                        </a:defRPr>
                      </a:lvl3pPr>
                      <a:lvl4pPr marL="1371600" algn="l" defTabSz="914400" rtl="0" eaLnBrk="1" latinLnBrk="0" hangingPunct="1">
                        <a:defRPr sz="1800" kern="1200">
                          <a:solidFill>
                            <a:schemeClr val="dk1"/>
                          </a:solidFill>
                          <a:latin typeface="Arial" panose="020B0604020202020204"/>
                          <a:ea typeface="楷体_GB2312"/>
                        </a:defRPr>
                      </a:lvl4pPr>
                      <a:lvl5pPr marL="1828800" algn="l" defTabSz="914400" rtl="0" eaLnBrk="1" latinLnBrk="0" hangingPunct="1">
                        <a:defRPr sz="1800" kern="1200">
                          <a:solidFill>
                            <a:schemeClr val="dk1"/>
                          </a:solidFill>
                          <a:latin typeface="Arial" panose="020B0604020202020204"/>
                          <a:ea typeface="楷体_GB2312"/>
                        </a:defRPr>
                      </a:lvl5pPr>
                      <a:lvl6pPr marL="2286000" algn="l" defTabSz="914400" rtl="0" eaLnBrk="1" latinLnBrk="0" hangingPunct="1">
                        <a:defRPr sz="1800" kern="1200">
                          <a:solidFill>
                            <a:schemeClr val="dk1"/>
                          </a:solidFill>
                          <a:latin typeface="Arial" panose="020B0604020202020204"/>
                          <a:ea typeface="楷体_GB2312"/>
                        </a:defRPr>
                      </a:lvl6pPr>
                      <a:lvl7pPr marL="2743200" algn="l" defTabSz="914400" rtl="0" eaLnBrk="1" latinLnBrk="0" hangingPunct="1">
                        <a:defRPr sz="1800" kern="1200">
                          <a:solidFill>
                            <a:schemeClr val="dk1"/>
                          </a:solidFill>
                          <a:latin typeface="Arial" panose="020B0604020202020204"/>
                          <a:ea typeface="楷体_GB2312"/>
                        </a:defRPr>
                      </a:lvl7pPr>
                      <a:lvl8pPr marL="3200400" algn="l" defTabSz="914400" rtl="0" eaLnBrk="1" latinLnBrk="0" hangingPunct="1">
                        <a:defRPr sz="1800" kern="1200">
                          <a:solidFill>
                            <a:schemeClr val="dk1"/>
                          </a:solidFill>
                          <a:latin typeface="Arial" panose="020B0604020202020204"/>
                          <a:ea typeface="楷体_GB2312"/>
                        </a:defRPr>
                      </a:lvl8pPr>
                      <a:lvl9pPr marL="3657600" algn="l" defTabSz="914400" rtl="0" eaLnBrk="1" latinLnBrk="0" hangingPunct="1">
                        <a:defRPr sz="1800" kern="1200">
                          <a:solidFill>
                            <a:schemeClr val="dk1"/>
                          </a:solidFill>
                          <a:latin typeface="Arial" panose="020B0604020202020204"/>
                          <a:ea typeface="楷体_GB2312"/>
                        </a:defRPr>
                      </a:lvl9pPr>
                    </a:lstStyle>
                    <a:p>
                      <a:pPr algn="ctr" fontAlgn="b"/>
                      <a:r>
                        <a:rPr lang="en-US" altLang="zh-CN" sz="1865" b="0" i="0" u="none" strike="noStrike" dirty="0">
                          <a:solidFill>
                            <a:schemeClr val="tx1"/>
                          </a:solidFill>
                          <a:effectLst/>
                          <a:latin typeface="方正黑体_GBK" panose="03000509000000000000" pitchFamily="65" charset="-122"/>
                          <a:ea typeface="方正黑体_GBK" panose="03000509000000000000" pitchFamily="65" charset="-122"/>
                          <a:cs typeface="Arial" panose="020B0604020202020204" pitchFamily="34" charset="0"/>
                        </a:rPr>
                        <a:t>526.25</a:t>
                      </a:r>
                      <a:endParaRPr lang="en-US" altLang="zh-CN" sz="1865" b="0" i="0" u="none" strike="noStrike" dirty="0">
                        <a:solidFill>
                          <a:schemeClr val="tx1"/>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L="10160" marR="10160" marT="10160" marB="0" anchor="ctr"/>
                </a:tc>
                <a:tc>
                  <a:txBody>
                    <a:bodyPr/>
                    <a:lstStyle>
                      <a:lvl1pPr marL="0" algn="l" defTabSz="914400" rtl="0" eaLnBrk="1" latinLnBrk="0" hangingPunct="1">
                        <a:defRPr sz="1800" kern="1200">
                          <a:solidFill>
                            <a:schemeClr val="dk1"/>
                          </a:solidFill>
                          <a:latin typeface="Arial" panose="020B0604020202020204"/>
                          <a:ea typeface="楷体_GB2312"/>
                        </a:defRPr>
                      </a:lvl1pPr>
                      <a:lvl2pPr marL="457200" algn="l" defTabSz="914400" rtl="0" eaLnBrk="1" latinLnBrk="0" hangingPunct="1">
                        <a:defRPr sz="1800" kern="1200">
                          <a:solidFill>
                            <a:schemeClr val="dk1"/>
                          </a:solidFill>
                          <a:latin typeface="Arial" panose="020B0604020202020204"/>
                          <a:ea typeface="楷体_GB2312"/>
                        </a:defRPr>
                      </a:lvl2pPr>
                      <a:lvl3pPr marL="914400" algn="l" defTabSz="914400" rtl="0" eaLnBrk="1" latinLnBrk="0" hangingPunct="1">
                        <a:defRPr sz="1800" kern="1200">
                          <a:solidFill>
                            <a:schemeClr val="dk1"/>
                          </a:solidFill>
                          <a:latin typeface="Arial" panose="020B0604020202020204"/>
                          <a:ea typeface="楷体_GB2312"/>
                        </a:defRPr>
                      </a:lvl3pPr>
                      <a:lvl4pPr marL="1371600" algn="l" defTabSz="914400" rtl="0" eaLnBrk="1" latinLnBrk="0" hangingPunct="1">
                        <a:defRPr sz="1800" kern="1200">
                          <a:solidFill>
                            <a:schemeClr val="dk1"/>
                          </a:solidFill>
                          <a:latin typeface="Arial" panose="020B0604020202020204"/>
                          <a:ea typeface="楷体_GB2312"/>
                        </a:defRPr>
                      </a:lvl4pPr>
                      <a:lvl5pPr marL="1828800" algn="l" defTabSz="914400" rtl="0" eaLnBrk="1" latinLnBrk="0" hangingPunct="1">
                        <a:defRPr sz="1800" kern="1200">
                          <a:solidFill>
                            <a:schemeClr val="dk1"/>
                          </a:solidFill>
                          <a:latin typeface="Arial" panose="020B0604020202020204"/>
                          <a:ea typeface="楷体_GB2312"/>
                        </a:defRPr>
                      </a:lvl5pPr>
                      <a:lvl6pPr marL="2286000" algn="l" defTabSz="914400" rtl="0" eaLnBrk="1" latinLnBrk="0" hangingPunct="1">
                        <a:defRPr sz="1800" kern="1200">
                          <a:solidFill>
                            <a:schemeClr val="dk1"/>
                          </a:solidFill>
                          <a:latin typeface="Arial" panose="020B0604020202020204"/>
                          <a:ea typeface="楷体_GB2312"/>
                        </a:defRPr>
                      </a:lvl6pPr>
                      <a:lvl7pPr marL="2743200" algn="l" defTabSz="914400" rtl="0" eaLnBrk="1" latinLnBrk="0" hangingPunct="1">
                        <a:defRPr sz="1800" kern="1200">
                          <a:solidFill>
                            <a:schemeClr val="dk1"/>
                          </a:solidFill>
                          <a:latin typeface="Arial" panose="020B0604020202020204"/>
                          <a:ea typeface="楷体_GB2312"/>
                        </a:defRPr>
                      </a:lvl7pPr>
                      <a:lvl8pPr marL="3200400" algn="l" defTabSz="914400" rtl="0" eaLnBrk="1" latinLnBrk="0" hangingPunct="1">
                        <a:defRPr sz="1800" kern="1200">
                          <a:solidFill>
                            <a:schemeClr val="dk1"/>
                          </a:solidFill>
                          <a:latin typeface="Arial" panose="020B0604020202020204"/>
                          <a:ea typeface="楷体_GB2312"/>
                        </a:defRPr>
                      </a:lvl8pPr>
                      <a:lvl9pPr marL="3657600" algn="l" defTabSz="914400" rtl="0" eaLnBrk="1" latinLnBrk="0" hangingPunct="1">
                        <a:defRPr sz="1800" kern="1200">
                          <a:solidFill>
                            <a:schemeClr val="dk1"/>
                          </a:solidFill>
                          <a:latin typeface="Arial" panose="020B0604020202020204"/>
                          <a:ea typeface="楷体_GB2312"/>
                        </a:defRPr>
                      </a:lvl9pPr>
                    </a:lstStyle>
                    <a:p>
                      <a:pPr algn="ctr" fontAlgn="b"/>
                      <a:r>
                        <a:rPr lang="en-US" altLang="zh-CN" sz="1865" b="0" i="0" u="none" strike="noStrike" dirty="0">
                          <a:solidFill>
                            <a:schemeClr val="tx1"/>
                          </a:solidFill>
                          <a:effectLst/>
                          <a:latin typeface="方正黑体_GBK" panose="03000509000000000000" pitchFamily="65" charset="-122"/>
                          <a:ea typeface="方正黑体_GBK" panose="03000509000000000000" pitchFamily="65" charset="-122"/>
                          <a:cs typeface="Arial" panose="020B0604020202020204" pitchFamily="34" charset="0"/>
                        </a:rPr>
                        <a:t>495.74</a:t>
                      </a:r>
                      <a:endParaRPr lang="en-US" altLang="zh-CN" sz="1865" b="0" i="0" u="none" strike="noStrike" dirty="0">
                        <a:solidFill>
                          <a:schemeClr val="tx1"/>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L="10160" marR="10160" marT="10160" marB="0" anchor="ctr"/>
                </a:tc>
                <a:tc>
                  <a:txBody>
                    <a:bodyPr/>
                    <a:lstStyle>
                      <a:lvl1pPr marL="0" algn="l" defTabSz="914400" rtl="0" eaLnBrk="1" latinLnBrk="0" hangingPunct="1">
                        <a:defRPr sz="1800" kern="1200">
                          <a:solidFill>
                            <a:schemeClr val="dk1"/>
                          </a:solidFill>
                          <a:latin typeface="Arial" panose="020B0604020202020204"/>
                          <a:ea typeface="楷体_GB2312"/>
                        </a:defRPr>
                      </a:lvl1pPr>
                      <a:lvl2pPr marL="457200" algn="l" defTabSz="914400" rtl="0" eaLnBrk="1" latinLnBrk="0" hangingPunct="1">
                        <a:defRPr sz="1800" kern="1200">
                          <a:solidFill>
                            <a:schemeClr val="dk1"/>
                          </a:solidFill>
                          <a:latin typeface="Arial" panose="020B0604020202020204"/>
                          <a:ea typeface="楷体_GB2312"/>
                        </a:defRPr>
                      </a:lvl2pPr>
                      <a:lvl3pPr marL="914400" algn="l" defTabSz="914400" rtl="0" eaLnBrk="1" latinLnBrk="0" hangingPunct="1">
                        <a:defRPr sz="1800" kern="1200">
                          <a:solidFill>
                            <a:schemeClr val="dk1"/>
                          </a:solidFill>
                          <a:latin typeface="Arial" panose="020B0604020202020204"/>
                          <a:ea typeface="楷体_GB2312"/>
                        </a:defRPr>
                      </a:lvl3pPr>
                      <a:lvl4pPr marL="1371600" algn="l" defTabSz="914400" rtl="0" eaLnBrk="1" latinLnBrk="0" hangingPunct="1">
                        <a:defRPr sz="1800" kern="1200">
                          <a:solidFill>
                            <a:schemeClr val="dk1"/>
                          </a:solidFill>
                          <a:latin typeface="Arial" panose="020B0604020202020204"/>
                          <a:ea typeface="楷体_GB2312"/>
                        </a:defRPr>
                      </a:lvl4pPr>
                      <a:lvl5pPr marL="1828800" algn="l" defTabSz="914400" rtl="0" eaLnBrk="1" latinLnBrk="0" hangingPunct="1">
                        <a:defRPr sz="1800" kern="1200">
                          <a:solidFill>
                            <a:schemeClr val="dk1"/>
                          </a:solidFill>
                          <a:latin typeface="Arial" panose="020B0604020202020204"/>
                          <a:ea typeface="楷体_GB2312"/>
                        </a:defRPr>
                      </a:lvl5pPr>
                      <a:lvl6pPr marL="2286000" algn="l" defTabSz="914400" rtl="0" eaLnBrk="1" latinLnBrk="0" hangingPunct="1">
                        <a:defRPr sz="1800" kern="1200">
                          <a:solidFill>
                            <a:schemeClr val="dk1"/>
                          </a:solidFill>
                          <a:latin typeface="Arial" panose="020B0604020202020204"/>
                          <a:ea typeface="楷体_GB2312"/>
                        </a:defRPr>
                      </a:lvl6pPr>
                      <a:lvl7pPr marL="2743200" algn="l" defTabSz="914400" rtl="0" eaLnBrk="1" latinLnBrk="0" hangingPunct="1">
                        <a:defRPr sz="1800" kern="1200">
                          <a:solidFill>
                            <a:schemeClr val="dk1"/>
                          </a:solidFill>
                          <a:latin typeface="Arial" panose="020B0604020202020204"/>
                          <a:ea typeface="楷体_GB2312"/>
                        </a:defRPr>
                      </a:lvl7pPr>
                      <a:lvl8pPr marL="3200400" algn="l" defTabSz="914400" rtl="0" eaLnBrk="1" latinLnBrk="0" hangingPunct="1">
                        <a:defRPr sz="1800" kern="1200">
                          <a:solidFill>
                            <a:schemeClr val="dk1"/>
                          </a:solidFill>
                          <a:latin typeface="Arial" panose="020B0604020202020204"/>
                          <a:ea typeface="楷体_GB2312"/>
                        </a:defRPr>
                      </a:lvl8pPr>
                      <a:lvl9pPr marL="3657600" algn="l" defTabSz="914400" rtl="0" eaLnBrk="1" latinLnBrk="0" hangingPunct="1">
                        <a:defRPr sz="1800" kern="1200">
                          <a:solidFill>
                            <a:schemeClr val="dk1"/>
                          </a:solidFill>
                          <a:latin typeface="Arial" panose="020B0604020202020204"/>
                          <a:ea typeface="楷体_GB2312"/>
                        </a:defRPr>
                      </a:lvl9pPr>
                    </a:lstStyle>
                    <a:p>
                      <a:pPr algn="ctr" fontAlgn="b"/>
                      <a:r>
                        <a:rPr lang="en-US" altLang="zh-CN" sz="1865" b="0" i="0" u="none" strike="noStrike" dirty="0">
                          <a:solidFill>
                            <a:schemeClr val="tx1"/>
                          </a:solidFill>
                          <a:effectLst/>
                          <a:latin typeface="方正黑体_GBK" panose="03000509000000000000" pitchFamily="65" charset="-122"/>
                          <a:ea typeface="方正黑体_GBK" panose="03000509000000000000" pitchFamily="65" charset="-122"/>
                          <a:cs typeface="Arial" panose="020B0604020202020204" pitchFamily="34" charset="0"/>
                        </a:rPr>
                        <a:t>503.04</a:t>
                      </a:r>
                      <a:endParaRPr lang="en-US" altLang="zh-CN" sz="1865" b="0" i="0" u="none" strike="noStrike" dirty="0">
                        <a:solidFill>
                          <a:schemeClr val="tx1"/>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L="10160" marR="10160" marT="10160" marB="0" anchor="ctr"/>
                </a:tc>
                <a:tc>
                  <a:txBody>
                    <a:bodyPr/>
                    <a:lstStyle>
                      <a:lvl1pPr marL="0" algn="l" defTabSz="914400" rtl="0" eaLnBrk="1" latinLnBrk="0" hangingPunct="1">
                        <a:defRPr sz="1800" kern="1200">
                          <a:solidFill>
                            <a:schemeClr val="dk1"/>
                          </a:solidFill>
                          <a:latin typeface="Arial" panose="020B0604020202020204"/>
                          <a:ea typeface="楷体_GB2312"/>
                        </a:defRPr>
                      </a:lvl1pPr>
                      <a:lvl2pPr marL="457200" algn="l" defTabSz="914400" rtl="0" eaLnBrk="1" latinLnBrk="0" hangingPunct="1">
                        <a:defRPr sz="1800" kern="1200">
                          <a:solidFill>
                            <a:schemeClr val="dk1"/>
                          </a:solidFill>
                          <a:latin typeface="Arial" panose="020B0604020202020204"/>
                          <a:ea typeface="楷体_GB2312"/>
                        </a:defRPr>
                      </a:lvl2pPr>
                      <a:lvl3pPr marL="914400" algn="l" defTabSz="914400" rtl="0" eaLnBrk="1" latinLnBrk="0" hangingPunct="1">
                        <a:defRPr sz="1800" kern="1200">
                          <a:solidFill>
                            <a:schemeClr val="dk1"/>
                          </a:solidFill>
                          <a:latin typeface="Arial" panose="020B0604020202020204"/>
                          <a:ea typeface="楷体_GB2312"/>
                        </a:defRPr>
                      </a:lvl3pPr>
                      <a:lvl4pPr marL="1371600" algn="l" defTabSz="914400" rtl="0" eaLnBrk="1" latinLnBrk="0" hangingPunct="1">
                        <a:defRPr sz="1800" kern="1200">
                          <a:solidFill>
                            <a:schemeClr val="dk1"/>
                          </a:solidFill>
                          <a:latin typeface="Arial" panose="020B0604020202020204"/>
                          <a:ea typeface="楷体_GB2312"/>
                        </a:defRPr>
                      </a:lvl4pPr>
                      <a:lvl5pPr marL="1828800" algn="l" defTabSz="914400" rtl="0" eaLnBrk="1" latinLnBrk="0" hangingPunct="1">
                        <a:defRPr sz="1800" kern="1200">
                          <a:solidFill>
                            <a:schemeClr val="dk1"/>
                          </a:solidFill>
                          <a:latin typeface="Arial" panose="020B0604020202020204"/>
                          <a:ea typeface="楷体_GB2312"/>
                        </a:defRPr>
                      </a:lvl5pPr>
                      <a:lvl6pPr marL="2286000" algn="l" defTabSz="914400" rtl="0" eaLnBrk="1" latinLnBrk="0" hangingPunct="1">
                        <a:defRPr sz="1800" kern="1200">
                          <a:solidFill>
                            <a:schemeClr val="dk1"/>
                          </a:solidFill>
                          <a:latin typeface="Arial" panose="020B0604020202020204"/>
                          <a:ea typeface="楷体_GB2312"/>
                        </a:defRPr>
                      </a:lvl6pPr>
                      <a:lvl7pPr marL="2743200" algn="l" defTabSz="914400" rtl="0" eaLnBrk="1" latinLnBrk="0" hangingPunct="1">
                        <a:defRPr sz="1800" kern="1200">
                          <a:solidFill>
                            <a:schemeClr val="dk1"/>
                          </a:solidFill>
                          <a:latin typeface="Arial" panose="020B0604020202020204"/>
                          <a:ea typeface="楷体_GB2312"/>
                        </a:defRPr>
                      </a:lvl7pPr>
                      <a:lvl8pPr marL="3200400" algn="l" defTabSz="914400" rtl="0" eaLnBrk="1" latinLnBrk="0" hangingPunct="1">
                        <a:defRPr sz="1800" kern="1200">
                          <a:solidFill>
                            <a:schemeClr val="dk1"/>
                          </a:solidFill>
                          <a:latin typeface="Arial" panose="020B0604020202020204"/>
                          <a:ea typeface="楷体_GB2312"/>
                        </a:defRPr>
                      </a:lvl8pPr>
                      <a:lvl9pPr marL="3657600" algn="l" defTabSz="914400" rtl="0" eaLnBrk="1" latinLnBrk="0" hangingPunct="1">
                        <a:defRPr sz="1800" kern="1200">
                          <a:solidFill>
                            <a:schemeClr val="dk1"/>
                          </a:solidFill>
                          <a:latin typeface="Arial" panose="020B0604020202020204"/>
                          <a:ea typeface="楷体_GB2312"/>
                        </a:defRPr>
                      </a:lvl9pPr>
                    </a:lstStyle>
                    <a:p>
                      <a:pPr algn="ctr" fontAlgn="b"/>
                      <a:r>
                        <a:rPr lang="en-US" altLang="zh-CN" sz="1865" b="0" i="0" u="none" strike="noStrike" dirty="0">
                          <a:solidFill>
                            <a:schemeClr val="tx1"/>
                          </a:solidFill>
                          <a:effectLst/>
                          <a:latin typeface="方正黑体_GBK" panose="03000509000000000000" pitchFamily="65" charset="-122"/>
                          <a:ea typeface="方正黑体_GBK" panose="03000509000000000000" pitchFamily="65" charset="-122"/>
                          <a:cs typeface="Arial" panose="020B0604020202020204" pitchFamily="34" charset="0"/>
                        </a:rPr>
                        <a:t>367.35</a:t>
                      </a:r>
                      <a:endParaRPr lang="en-US" altLang="zh-CN" sz="1865" b="0" i="0" u="none" strike="noStrike" dirty="0">
                        <a:solidFill>
                          <a:schemeClr val="tx1"/>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L="10160" marR="10160" marT="10160" marB="0" anchor="ctr"/>
                </a:tc>
                <a:tc>
                  <a:txBody>
                    <a:bodyPr/>
                    <a:lstStyle>
                      <a:lvl1pPr marL="0" algn="l" defTabSz="914400" rtl="0" eaLnBrk="1" latinLnBrk="0" hangingPunct="1">
                        <a:defRPr sz="1800" kern="1200">
                          <a:solidFill>
                            <a:schemeClr val="dk1"/>
                          </a:solidFill>
                          <a:latin typeface="Arial" panose="020B0604020202020204"/>
                          <a:ea typeface="楷体_GB2312"/>
                        </a:defRPr>
                      </a:lvl1pPr>
                      <a:lvl2pPr marL="457200" algn="l" defTabSz="914400" rtl="0" eaLnBrk="1" latinLnBrk="0" hangingPunct="1">
                        <a:defRPr sz="1800" kern="1200">
                          <a:solidFill>
                            <a:schemeClr val="dk1"/>
                          </a:solidFill>
                          <a:latin typeface="Arial" panose="020B0604020202020204"/>
                          <a:ea typeface="楷体_GB2312"/>
                        </a:defRPr>
                      </a:lvl2pPr>
                      <a:lvl3pPr marL="914400" algn="l" defTabSz="914400" rtl="0" eaLnBrk="1" latinLnBrk="0" hangingPunct="1">
                        <a:defRPr sz="1800" kern="1200">
                          <a:solidFill>
                            <a:schemeClr val="dk1"/>
                          </a:solidFill>
                          <a:latin typeface="Arial" panose="020B0604020202020204"/>
                          <a:ea typeface="楷体_GB2312"/>
                        </a:defRPr>
                      </a:lvl3pPr>
                      <a:lvl4pPr marL="1371600" algn="l" defTabSz="914400" rtl="0" eaLnBrk="1" latinLnBrk="0" hangingPunct="1">
                        <a:defRPr sz="1800" kern="1200">
                          <a:solidFill>
                            <a:schemeClr val="dk1"/>
                          </a:solidFill>
                          <a:latin typeface="Arial" panose="020B0604020202020204"/>
                          <a:ea typeface="楷体_GB2312"/>
                        </a:defRPr>
                      </a:lvl4pPr>
                      <a:lvl5pPr marL="1828800" algn="l" defTabSz="914400" rtl="0" eaLnBrk="1" latinLnBrk="0" hangingPunct="1">
                        <a:defRPr sz="1800" kern="1200">
                          <a:solidFill>
                            <a:schemeClr val="dk1"/>
                          </a:solidFill>
                          <a:latin typeface="Arial" panose="020B0604020202020204"/>
                          <a:ea typeface="楷体_GB2312"/>
                        </a:defRPr>
                      </a:lvl5pPr>
                      <a:lvl6pPr marL="2286000" algn="l" defTabSz="914400" rtl="0" eaLnBrk="1" latinLnBrk="0" hangingPunct="1">
                        <a:defRPr sz="1800" kern="1200">
                          <a:solidFill>
                            <a:schemeClr val="dk1"/>
                          </a:solidFill>
                          <a:latin typeface="Arial" panose="020B0604020202020204"/>
                          <a:ea typeface="楷体_GB2312"/>
                        </a:defRPr>
                      </a:lvl6pPr>
                      <a:lvl7pPr marL="2743200" algn="l" defTabSz="914400" rtl="0" eaLnBrk="1" latinLnBrk="0" hangingPunct="1">
                        <a:defRPr sz="1800" kern="1200">
                          <a:solidFill>
                            <a:schemeClr val="dk1"/>
                          </a:solidFill>
                          <a:latin typeface="Arial" panose="020B0604020202020204"/>
                          <a:ea typeface="楷体_GB2312"/>
                        </a:defRPr>
                      </a:lvl7pPr>
                      <a:lvl8pPr marL="3200400" algn="l" defTabSz="914400" rtl="0" eaLnBrk="1" latinLnBrk="0" hangingPunct="1">
                        <a:defRPr sz="1800" kern="1200">
                          <a:solidFill>
                            <a:schemeClr val="dk1"/>
                          </a:solidFill>
                          <a:latin typeface="Arial" panose="020B0604020202020204"/>
                          <a:ea typeface="楷体_GB2312"/>
                        </a:defRPr>
                      </a:lvl8pPr>
                      <a:lvl9pPr marL="3657600" algn="l" defTabSz="914400" rtl="0" eaLnBrk="1" latinLnBrk="0" hangingPunct="1">
                        <a:defRPr sz="1800" kern="1200">
                          <a:solidFill>
                            <a:schemeClr val="dk1"/>
                          </a:solidFill>
                          <a:latin typeface="Arial" panose="020B0604020202020204"/>
                          <a:ea typeface="楷体_GB2312"/>
                        </a:defRPr>
                      </a:lvl9pPr>
                    </a:lstStyle>
                    <a:p>
                      <a:pPr algn="ctr" fontAlgn="b"/>
                      <a:r>
                        <a:rPr lang="en-US" altLang="zh-CN" sz="1865" b="0" i="0" u="none" strike="noStrike" dirty="0">
                          <a:solidFill>
                            <a:schemeClr val="tx1"/>
                          </a:solidFill>
                          <a:effectLst/>
                          <a:latin typeface="方正黑体_GBK" panose="03000509000000000000" pitchFamily="65" charset="-122"/>
                          <a:ea typeface="方正黑体_GBK" panose="03000509000000000000" pitchFamily="65" charset="-122"/>
                          <a:cs typeface="Arial" panose="020B0604020202020204" pitchFamily="34" charset="0"/>
                        </a:rPr>
                        <a:t>342.69</a:t>
                      </a:r>
                      <a:endParaRPr lang="en-US" altLang="zh-CN" sz="1865" b="0" i="0" u="none" strike="noStrike" dirty="0">
                        <a:solidFill>
                          <a:schemeClr val="tx1"/>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L="10160" marR="10160" marT="10160" marB="0" anchor="ctr"/>
                </a:tc>
                <a:tc>
                  <a:txBody>
                    <a:bodyPr/>
                    <a:lstStyle>
                      <a:lvl1pPr marL="0" algn="l" defTabSz="914400" rtl="0" eaLnBrk="1" latinLnBrk="0" hangingPunct="1">
                        <a:defRPr sz="1800" kern="1200">
                          <a:solidFill>
                            <a:schemeClr val="dk1"/>
                          </a:solidFill>
                          <a:latin typeface="Arial" panose="020B0604020202020204"/>
                          <a:ea typeface="楷体_GB2312"/>
                        </a:defRPr>
                      </a:lvl1pPr>
                      <a:lvl2pPr marL="457200" algn="l" defTabSz="914400" rtl="0" eaLnBrk="1" latinLnBrk="0" hangingPunct="1">
                        <a:defRPr sz="1800" kern="1200">
                          <a:solidFill>
                            <a:schemeClr val="dk1"/>
                          </a:solidFill>
                          <a:latin typeface="Arial" panose="020B0604020202020204"/>
                          <a:ea typeface="楷体_GB2312"/>
                        </a:defRPr>
                      </a:lvl2pPr>
                      <a:lvl3pPr marL="914400" algn="l" defTabSz="914400" rtl="0" eaLnBrk="1" latinLnBrk="0" hangingPunct="1">
                        <a:defRPr sz="1800" kern="1200">
                          <a:solidFill>
                            <a:schemeClr val="dk1"/>
                          </a:solidFill>
                          <a:latin typeface="Arial" panose="020B0604020202020204"/>
                          <a:ea typeface="楷体_GB2312"/>
                        </a:defRPr>
                      </a:lvl3pPr>
                      <a:lvl4pPr marL="1371600" algn="l" defTabSz="914400" rtl="0" eaLnBrk="1" latinLnBrk="0" hangingPunct="1">
                        <a:defRPr sz="1800" kern="1200">
                          <a:solidFill>
                            <a:schemeClr val="dk1"/>
                          </a:solidFill>
                          <a:latin typeface="Arial" panose="020B0604020202020204"/>
                          <a:ea typeface="楷体_GB2312"/>
                        </a:defRPr>
                      </a:lvl4pPr>
                      <a:lvl5pPr marL="1828800" algn="l" defTabSz="914400" rtl="0" eaLnBrk="1" latinLnBrk="0" hangingPunct="1">
                        <a:defRPr sz="1800" kern="1200">
                          <a:solidFill>
                            <a:schemeClr val="dk1"/>
                          </a:solidFill>
                          <a:latin typeface="Arial" panose="020B0604020202020204"/>
                          <a:ea typeface="楷体_GB2312"/>
                        </a:defRPr>
                      </a:lvl5pPr>
                      <a:lvl6pPr marL="2286000" algn="l" defTabSz="914400" rtl="0" eaLnBrk="1" latinLnBrk="0" hangingPunct="1">
                        <a:defRPr sz="1800" kern="1200">
                          <a:solidFill>
                            <a:schemeClr val="dk1"/>
                          </a:solidFill>
                          <a:latin typeface="Arial" panose="020B0604020202020204"/>
                          <a:ea typeface="楷体_GB2312"/>
                        </a:defRPr>
                      </a:lvl6pPr>
                      <a:lvl7pPr marL="2743200" algn="l" defTabSz="914400" rtl="0" eaLnBrk="1" latinLnBrk="0" hangingPunct="1">
                        <a:defRPr sz="1800" kern="1200">
                          <a:solidFill>
                            <a:schemeClr val="dk1"/>
                          </a:solidFill>
                          <a:latin typeface="Arial" panose="020B0604020202020204"/>
                          <a:ea typeface="楷体_GB2312"/>
                        </a:defRPr>
                      </a:lvl7pPr>
                      <a:lvl8pPr marL="3200400" algn="l" defTabSz="914400" rtl="0" eaLnBrk="1" latinLnBrk="0" hangingPunct="1">
                        <a:defRPr sz="1800" kern="1200">
                          <a:solidFill>
                            <a:schemeClr val="dk1"/>
                          </a:solidFill>
                          <a:latin typeface="Arial" panose="020B0604020202020204"/>
                          <a:ea typeface="楷体_GB2312"/>
                        </a:defRPr>
                      </a:lvl8pPr>
                      <a:lvl9pPr marL="3657600" algn="l" defTabSz="914400" rtl="0" eaLnBrk="1" latinLnBrk="0" hangingPunct="1">
                        <a:defRPr sz="1800" kern="1200">
                          <a:solidFill>
                            <a:schemeClr val="dk1"/>
                          </a:solidFill>
                          <a:latin typeface="Arial" panose="020B0604020202020204"/>
                          <a:ea typeface="楷体_GB2312"/>
                        </a:defRPr>
                      </a:lvl9pPr>
                    </a:lstStyle>
                    <a:p>
                      <a:pPr algn="ctr" fontAlgn="b"/>
                      <a:r>
                        <a:rPr lang="en-US" altLang="zh-CN" sz="1865" b="0" i="0" u="none" strike="noStrike" dirty="0">
                          <a:solidFill>
                            <a:schemeClr val="tx1"/>
                          </a:solidFill>
                          <a:effectLst/>
                          <a:latin typeface="方正黑体_GBK" panose="03000509000000000000" pitchFamily="65" charset="-122"/>
                          <a:ea typeface="方正黑体_GBK" panose="03000509000000000000" pitchFamily="65" charset="-122"/>
                          <a:cs typeface="Arial" panose="020B0604020202020204" pitchFamily="34" charset="0"/>
                        </a:rPr>
                        <a:t>112.05</a:t>
                      </a:r>
                      <a:endParaRPr lang="en-US" altLang="zh-CN" sz="1865" b="0" i="0" u="none" strike="noStrike" dirty="0">
                        <a:solidFill>
                          <a:schemeClr val="tx1"/>
                        </a:solidFill>
                        <a:effectLst/>
                        <a:latin typeface="方正黑体_GBK" panose="03000509000000000000" pitchFamily="65" charset="-122"/>
                        <a:ea typeface="方正黑体_GBK" panose="03000509000000000000" pitchFamily="65" charset="-122"/>
                        <a:cs typeface="Arial" panose="020B0604020202020204" pitchFamily="34" charset="0"/>
                      </a:endParaRPr>
                    </a:p>
                  </a:txBody>
                  <a:tcPr marL="10160" marR="10160" marT="10160" marB="0" anchor="ctr"/>
                </a:tc>
                <a:tc>
                  <a:txBody>
                    <a:bodyPr/>
                    <a:lstStyle/>
                    <a:p>
                      <a:pPr marL="0" algn="ctr" defTabSz="914400" rtl="0" eaLnBrk="1" fontAlgn="b" latinLnBrk="0" hangingPunct="1"/>
                      <a:r>
                        <a:rPr lang="en-US" altLang="zh-CN" sz="1865" b="0" u="none" strike="noStrike" kern="1200" dirty="0">
                          <a:solidFill>
                            <a:schemeClr val="dk1"/>
                          </a:solidFill>
                          <a:effectLst/>
                          <a:latin typeface="方正黑体_GBK" panose="03000509000000000000" pitchFamily="65" charset="-122"/>
                          <a:ea typeface="方正黑体_GBK" panose="03000509000000000000" pitchFamily="65" charset="-122"/>
                          <a:cs typeface="+mn-cs"/>
                        </a:rPr>
                        <a:t>369.54 </a:t>
                      </a:r>
                      <a:endParaRPr lang="en-US" altLang="zh-CN" sz="1865" b="0" u="none" strike="noStrike" kern="1200" dirty="0">
                        <a:solidFill>
                          <a:schemeClr val="dk1"/>
                        </a:solidFill>
                        <a:effectLst/>
                        <a:latin typeface="方正黑体_GBK" panose="03000509000000000000" pitchFamily="65" charset="-122"/>
                        <a:ea typeface="方正黑体_GBK" panose="03000509000000000000" pitchFamily="65" charset="-122"/>
                        <a:cs typeface="+mn-cs"/>
                      </a:endParaRPr>
                    </a:p>
                  </a:txBody>
                  <a:tcPr marL="12700" marR="12700" marT="12700" marB="0" anchor="ctr"/>
                </a:tc>
                <a:tc>
                  <a:txBody>
                    <a:bodyPr/>
                    <a:lstStyle/>
                    <a:p>
                      <a:pPr marL="0" algn="ctr" defTabSz="914400" rtl="0" eaLnBrk="1" fontAlgn="b" latinLnBrk="0" hangingPunct="1"/>
                      <a:r>
                        <a:rPr lang="en-US" altLang="zh-CN" sz="1865" b="0" u="none" strike="noStrike" kern="1200" dirty="0">
                          <a:solidFill>
                            <a:schemeClr val="dk1"/>
                          </a:solidFill>
                          <a:effectLst/>
                          <a:latin typeface="方正黑体_GBK" panose="03000509000000000000" pitchFamily="65" charset="-122"/>
                          <a:ea typeface="方正黑体_GBK" panose="03000509000000000000" pitchFamily="65" charset="-122"/>
                          <a:cs typeface="+mn-cs"/>
                        </a:rPr>
                        <a:t>604.64 </a:t>
                      </a:r>
                      <a:endParaRPr lang="en-US" altLang="zh-CN" sz="1865" b="0" u="none" strike="noStrike" kern="1200" dirty="0">
                        <a:solidFill>
                          <a:schemeClr val="dk1"/>
                        </a:solidFill>
                        <a:effectLst/>
                        <a:latin typeface="方正黑体_GBK" panose="03000509000000000000" pitchFamily="65" charset="-122"/>
                        <a:ea typeface="方正黑体_GBK" panose="03000509000000000000" pitchFamily="65" charset="-122"/>
                        <a:cs typeface="+mn-cs"/>
                      </a:endParaRPr>
                    </a:p>
                  </a:txBody>
                  <a:tcPr marL="12700" marR="12700" marT="12700" marB="0" anchor="ctr"/>
                </a:tc>
              </a:tr>
            </a:tbl>
          </a:graphicData>
        </a:graphic>
      </p:graphicFrame>
      <p:sp>
        <p:nvSpPr>
          <p:cNvPr id="11" name="TextBox 10"/>
          <p:cNvSpPr txBox="1"/>
          <p:nvPr/>
        </p:nvSpPr>
        <p:spPr>
          <a:xfrm>
            <a:off x="815340" y="250825"/>
            <a:ext cx="4890770" cy="521970"/>
          </a:xfrm>
          <a:prstGeom prst="rect">
            <a:avLst/>
          </a:prstGeom>
          <a:noFill/>
        </p:spPr>
        <p:txBody>
          <a:bodyPr wrap="square" rtlCol="0" anchor="t">
            <a:spAutoFit/>
          </a:bodyPr>
          <a:lstStyle/>
          <a:p>
            <a:pPr lvl="0" algn="l">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四、经营业绩：营业收入</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391477" y="1316765"/>
            <a:ext cx="2355850" cy="419100"/>
          </a:xfrm>
          <a:prstGeom prst="rect">
            <a:avLst/>
          </a:prstGeom>
        </p:spPr>
        <p:txBody>
          <a:bodyPr wrap="none" lIns="91430" tIns="45716" rIns="91430" bIns="45716">
            <a:spAutoFit/>
          </a:bodyPr>
          <a:lstStyle/>
          <a:p>
            <a:r>
              <a:rPr lang="zh-CN" altLang="en-US" sz="2135" dirty="0">
                <a:solidFill>
                  <a:schemeClr val="tx1">
                    <a:lumMod val="75000"/>
                    <a:lumOff val="25000"/>
                  </a:schemeClr>
                </a:solidFill>
                <a:latin typeface="方正黑体_GBK" panose="03000509000000000000" pitchFamily="65" charset="-122"/>
                <a:ea typeface="方正黑体_GBK" panose="03000509000000000000" pitchFamily="65" charset="-122"/>
              </a:rPr>
              <a:t>利润总额（亿元）</a:t>
            </a:r>
            <a:endParaRPr lang="en-US" altLang="zh-CN" sz="2135" dirty="0">
              <a:solidFill>
                <a:schemeClr val="tx1">
                  <a:lumMod val="75000"/>
                  <a:lumOff val="25000"/>
                </a:schemeClr>
              </a:solidFill>
              <a:latin typeface="方正黑体_GBK" panose="03000509000000000000" pitchFamily="65" charset="-122"/>
              <a:ea typeface="方正黑体_GBK" panose="03000509000000000000" pitchFamily="65" charset="-122"/>
            </a:endParaRPr>
          </a:p>
        </p:txBody>
      </p:sp>
      <p:sp>
        <p:nvSpPr>
          <p:cNvPr id="5" name="椭圆 4"/>
          <p:cNvSpPr/>
          <p:nvPr/>
        </p:nvSpPr>
        <p:spPr>
          <a:xfrm>
            <a:off x="1165491" y="1416791"/>
            <a:ext cx="192021" cy="20005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黑体_GBK" panose="03000509000000000000" pitchFamily="65" charset="-122"/>
              <a:ea typeface="方正黑体_GBK" panose="03000509000000000000" pitchFamily="65" charset="-122"/>
            </a:endParaRPr>
          </a:p>
        </p:txBody>
      </p:sp>
      <p:sp>
        <p:nvSpPr>
          <p:cNvPr id="6" name="矩形 5"/>
          <p:cNvSpPr/>
          <p:nvPr/>
        </p:nvSpPr>
        <p:spPr>
          <a:xfrm>
            <a:off x="7248128" y="1262315"/>
            <a:ext cx="2628900" cy="420370"/>
          </a:xfrm>
          <a:prstGeom prst="rect">
            <a:avLst/>
          </a:prstGeom>
        </p:spPr>
        <p:txBody>
          <a:bodyPr wrap="none">
            <a:spAutoFit/>
          </a:bodyPr>
          <a:lstStyle/>
          <a:p>
            <a:r>
              <a:rPr lang="zh-CN" altLang="en-US" sz="2135" dirty="0">
                <a:solidFill>
                  <a:prstClr val="black">
                    <a:lumMod val="75000"/>
                    <a:lumOff val="25000"/>
                  </a:prstClr>
                </a:solidFill>
                <a:latin typeface="方正黑体_GBK" panose="03000509000000000000" pitchFamily="65" charset="-122"/>
                <a:ea typeface="方正黑体_GBK" panose="03000509000000000000" pitchFamily="65" charset="-122"/>
              </a:rPr>
              <a:t>归母净利润（亿元）</a:t>
            </a:r>
            <a:endParaRPr lang="zh-CN" altLang="en-US" sz="2400" dirty="0">
              <a:latin typeface="方正黑体_GBK" panose="03000509000000000000" pitchFamily="65" charset="-122"/>
              <a:ea typeface="方正黑体_GBK" panose="03000509000000000000" pitchFamily="65" charset="-122"/>
            </a:endParaRPr>
          </a:p>
        </p:txBody>
      </p:sp>
      <p:sp>
        <p:nvSpPr>
          <p:cNvPr id="7" name="椭圆 6"/>
          <p:cNvSpPr/>
          <p:nvPr/>
        </p:nvSpPr>
        <p:spPr>
          <a:xfrm>
            <a:off x="6960096" y="1395269"/>
            <a:ext cx="192021" cy="200051"/>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方正黑体_GBK" panose="03000509000000000000" pitchFamily="65" charset="-122"/>
              <a:ea typeface="方正黑体_GBK" panose="03000509000000000000" pitchFamily="65" charset="-122"/>
            </a:endParaRPr>
          </a:p>
        </p:txBody>
      </p:sp>
      <p:graphicFrame>
        <p:nvGraphicFramePr>
          <p:cNvPr id="8" name="图表 7"/>
          <p:cNvGraphicFramePr/>
          <p:nvPr/>
        </p:nvGraphicFramePr>
        <p:xfrm>
          <a:off x="815340" y="1988820"/>
          <a:ext cx="5184775" cy="4042410"/>
        </p:xfrm>
        <a:graphic>
          <a:graphicData uri="http://schemas.openxmlformats.org/drawingml/2006/chart">
            <c:chart xmlns:c="http://schemas.openxmlformats.org/drawingml/2006/chart" xmlns:r="http://schemas.openxmlformats.org/officeDocument/2006/relationships" r:id="rId1"/>
          </a:graphicData>
        </a:graphic>
      </p:graphicFrame>
      <p:graphicFrame>
        <p:nvGraphicFramePr>
          <p:cNvPr id="9" name="图表 8"/>
          <p:cNvGraphicFramePr/>
          <p:nvPr/>
        </p:nvGraphicFramePr>
        <p:xfrm>
          <a:off x="6586855" y="1988820"/>
          <a:ext cx="4896485" cy="4042410"/>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Box 9"/>
          <p:cNvSpPr txBox="1"/>
          <p:nvPr/>
        </p:nvSpPr>
        <p:spPr>
          <a:xfrm>
            <a:off x="815340" y="248285"/>
            <a:ext cx="4266565" cy="521970"/>
          </a:xfrm>
          <a:prstGeom prst="rect">
            <a:avLst/>
          </a:prstGeom>
          <a:noFill/>
        </p:spPr>
        <p:txBody>
          <a:bodyPr wrap="square" rtlCol="0" anchor="t">
            <a:spAutoFit/>
          </a:bodyPr>
          <a:lstStyle/>
          <a:p>
            <a:pPr lvl="0" algn="l">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四、经营业绩：利润</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custDataLst>
              <p:tags r:id="rId1"/>
            </p:custDataLst>
          </p:nvPr>
        </p:nvSpPr>
        <p:spPr>
          <a:xfrm>
            <a:off x="1914483" y="2395221"/>
            <a:ext cx="2466877" cy="1142464"/>
          </a:xfrm>
          <a:prstGeom prst="rect">
            <a:avLst/>
          </a:prstGeom>
          <a:noFill/>
        </p:spPr>
        <p:txBody>
          <a:bodyPr wrap="square" lIns="91440" tIns="45720" rIns="91440" bIns="45720" anchor="b" anchorCtr="0">
            <a:normAutofit/>
          </a:bodyPr>
          <a:lstStyle/>
          <a:p>
            <a:pPr algn="ctr"/>
            <a:r>
              <a:rPr lang="zh-CN" altLang="en-US" sz="6000" b="1" dirty="0">
                <a:solidFill>
                  <a:schemeClr val="accent1"/>
                </a:solidFill>
                <a:latin typeface="Arial" panose="020B0604020202020204" pitchFamily="34" charset="0"/>
                <a:ea typeface="汉仪旗黑-85S" panose="00020600040101010101" pitchFamily="18" charset="-122"/>
              </a:rPr>
              <a:t>目录</a:t>
            </a:r>
            <a:endParaRPr lang="zh-CN" altLang="en-US" sz="6000" b="1" dirty="0">
              <a:solidFill>
                <a:schemeClr val="accent1"/>
              </a:solidFill>
              <a:latin typeface="Arial" panose="020B0604020202020204" pitchFamily="34" charset="0"/>
              <a:ea typeface="汉仪旗黑-85S" panose="00020600040101010101" pitchFamily="18" charset="-122"/>
            </a:endParaRPr>
          </a:p>
        </p:txBody>
      </p:sp>
      <p:sp>
        <p:nvSpPr>
          <p:cNvPr id="22" name="文本框 21"/>
          <p:cNvSpPr txBox="1"/>
          <p:nvPr>
            <p:custDataLst>
              <p:tags r:id="rId2"/>
            </p:custDataLst>
          </p:nvPr>
        </p:nvSpPr>
        <p:spPr>
          <a:xfrm>
            <a:off x="1914483" y="3581644"/>
            <a:ext cx="2466877" cy="504719"/>
          </a:xfrm>
          <a:prstGeom prst="rect">
            <a:avLst/>
          </a:prstGeom>
          <a:noFill/>
        </p:spPr>
        <p:txBody>
          <a:bodyPr wrap="square" lIns="91440" tIns="45720" rIns="91440" bIns="45720" anchor="t" anchorCtr="0">
            <a:noAutofit/>
          </a:bodyPr>
          <a:lstStyle/>
          <a:p>
            <a:pPr algn="ctr"/>
            <a:r>
              <a:rPr lang="en-US" altLang="zh-CN" sz="3200" b="1" cap="all" dirty="0">
                <a:latin typeface="Arial" panose="020B0604020202020204" pitchFamily="34" charset="0"/>
                <a:ea typeface="微软雅黑" panose="020B0503020204020204" pitchFamily="34" charset="-122"/>
              </a:rPr>
              <a:t>Contents</a:t>
            </a:r>
            <a:endParaRPr lang="en-US" altLang="zh-CN" sz="3200" b="1" cap="all" dirty="0">
              <a:latin typeface="Arial" panose="020B0604020202020204" pitchFamily="34" charset="0"/>
              <a:ea typeface="微软雅黑" panose="020B0503020204020204" pitchFamily="34" charset="-122"/>
            </a:endParaRPr>
          </a:p>
        </p:txBody>
      </p:sp>
      <p:sp>
        <p:nvSpPr>
          <p:cNvPr id="2" name="文本框 1"/>
          <p:cNvSpPr txBox="1"/>
          <p:nvPr/>
        </p:nvSpPr>
        <p:spPr>
          <a:xfrm>
            <a:off x="5546090" y="1704975"/>
            <a:ext cx="3241040" cy="2968625"/>
          </a:xfrm>
          <a:prstGeom prst="rect">
            <a:avLst/>
          </a:prstGeom>
          <a:noFill/>
        </p:spPr>
        <p:txBody>
          <a:bodyPr wrap="square" rtlCol="0">
            <a:spAutoFit/>
          </a:bodyPr>
          <a:lstStyle/>
          <a:p>
            <a:pPr marL="400050" indent="-400050">
              <a:lnSpc>
                <a:spcPct val="130000"/>
              </a:lnSpc>
              <a:buFont typeface="+mj-ea"/>
              <a:buAutoNum type="ea1JpnChsDbPeriod"/>
            </a:pPr>
            <a:r>
              <a:rPr lang="zh-CN" altLang="en-US" sz="2400" b="1">
                <a:solidFill>
                  <a:srgbClr val="4610E0"/>
                </a:solidFill>
                <a:effectLst>
                  <a:innerShdw blurRad="63500" dist="50800" dir="2700000">
                    <a:prstClr val="black">
                      <a:alpha val="50000"/>
                    </a:prstClr>
                  </a:innerShdw>
                </a:effectLst>
                <a:latin typeface="黑体" panose="02010609060101010101" charset="-122"/>
                <a:ea typeface="黑体" panose="02010609060101010101" charset="-122"/>
              </a:rPr>
              <a:t>公司风貌</a:t>
            </a:r>
            <a:endParaRPr lang="zh-CN" altLang="en-US" sz="2400" b="1">
              <a:solidFill>
                <a:srgbClr val="4610E0"/>
              </a:solidFill>
              <a:effectLst>
                <a:innerShdw blurRad="63500" dist="50800" dir="2700000">
                  <a:prstClr val="black">
                    <a:alpha val="50000"/>
                  </a:prstClr>
                </a:innerShdw>
              </a:effectLst>
              <a:latin typeface="黑体" panose="02010609060101010101" charset="-122"/>
              <a:ea typeface="黑体" panose="02010609060101010101" charset="-122"/>
            </a:endParaRPr>
          </a:p>
          <a:p>
            <a:pPr marL="400050" indent="-400050">
              <a:lnSpc>
                <a:spcPct val="130000"/>
              </a:lnSpc>
              <a:buFont typeface="+mj-ea"/>
              <a:buAutoNum type="ea1JpnChsDbPeriod"/>
            </a:pPr>
            <a:r>
              <a:rPr lang="zh-CN" altLang="en-US" sz="2400" b="1">
                <a:solidFill>
                  <a:srgbClr val="4610E0"/>
                </a:solidFill>
                <a:effectLst>
                  <a:innerShdw blurRad="63500" dist="50800" dir="2700000">
                    <a:prstClr val="black">
                      <a:alpha val="50000"/>
                    </a:prstClr>
                  </a:innerShdw>
                </a:effectLst>
                <a:latin typeface="黑体" panose="02010609060101010101" charset="-122"/>
                <a:ea typeface="黑体" panose="02010609060101010101" charset="-122"/>
              </a:rPr>
              <a:t>基本情况</a:t>
            </a:r>
            <a:endParaRPr lang="zh-CN" altLang="en-US" sz="2400" b="1">
              <a:solidFill>
                <a:srgbClr val="4610E0"/>
              </a:solidFill>
              <a:effectLst>
                <a:innerShdw blurRad="63500" dist="50800" dir="2700000">
                  <a:prstClr val="black">
                    <a:alpha val="50000"/>
                  </a:prstClr>
                </a:innerShdw>
              </a:effectLst>
              <a:latin typeface="黑体" panose="02010609060101010101" charset="-122"/>
              <a:ea typeface="黑体" panose="02010609060101010101" charset="-122"/>
            </a:endParaRPr>
          </a:p>
          <a:p>
            <a:pPr marL="400050" indent="-400050">
              <a:lnSpc>
                <a:spcPct val="130000"/>
              </a:lnSpc>
              <a:buFont typeface="+mj-ea"/>
              <a:buAutoNum type="ea1JpnChsDbPeriod"/>
            </a:pPr>
            <a:r>
              <a:rPr lang="zh-CN" altLang="en-US" sz="2400" b="1">
                <a:solidFill>
                  <a:srgbClr val="4610E0"/>
                </a:solidFill>
                <a:effectLst>
                  <a:innerShdw blurRad="63500" dist="50800" dir="2700000">
                    <a:prstClr val="black">
                      <a:alpha val="50000"/>
                    </a:prstClr>
                  </a:innerShdw>
                </a:effectLst>
                <a:latin typeface="黑体" panose="02010609060101010101" charset="-122"/>
                <a:ea typeface="黑体" panose="02010609060101010101" charset="-122"/>
              </a:rPr>
              <a:t>企业文化</a:t>
            </a:r>
            <a:endParaRPr lang="zh-CN" altLang="en-US" sz="2400" b="1">
              <a:solidFill>
                <a:srgbClr val="4610E0"/>
              </a:solidFill>
              <a:effectLst>
                <a:innerShdw blurRad="63500" dist="50800" dir="2700000">
                  <a:prstClr val="black">
                    <a:alpha val="50000"/>
                  </a:prstClr>
                </a:innerShdw>
              </a:effectLst>
              <a:latin typeface="黑体" panose="02010609060101010101" charset="-122"/>
              <a:ea typeface="黑体" panose="02010609060101010101" charset="-122"/>
            </a:endParaRPr>
          </a:p>
          <a:p>
            <a:pPr marL="400050" indent="-400050">
              <a:lnSpc>
                <a:spcPct val="130000"/>
              </a:lnSpc>
              <a:buFont typeface="+mj-ea"/>
              <a:buAutoNum type="ea1JpnChsDbPeriod"/>
            </a:pPr>
            <a:r>
              <a:rPr lang="zh-CN" altLang="en-US" sz="2400" b="1">
                <a:solidFill>
                  <a:srgbClr val="4610E0"/>
                </a:solidFill>
                <a:effectLst>
                  <a:innerShdw blurRad="63500" dist="50800" dir="2700000">
                    <a:prstClr val="black">
                      <a:alpha val="50000"/>
                    </a:prstClr>
                  </a:innerShdw>
                </a:effectLst>
                <a:latin typeface="黑体" panose="02010609060101010101" charset="-122"/>
                <a:ea typeface="黑体" panose="02010609060101010101" charset="-122"/>
              </a:rPr>
              <a:t>经营业绩</a:t>
            </a:r>
            <a:endParaRPr lang="zh-CN" altLang="en-US" sz="2400" b="1">
              <a:solidFill>
                <a:srgbClr val="4610E0"/>
              </a:solidFill>
              <a:effectLst>
                <a:innerShdw blurRad="63500" dist="50800" dir="2700000">
                  <a:prstClr val="black">
                    <a:alpha val="50000"/>
                  </a:prstClr>
                </a:innerShdw>
              </a:effectLst>
              <a:latin typeface="黑体" panose="02010609060101010101" charset="-122"/>
              <a:ea typeface="黑体" panose="02010609060101010101" charset="-122"/>
            </a:endParaRPr>
          </a:p>
          <a:p>
            <a:pPr marL="400050" indent="-400050">
              <a:lnSpc>
                <a:spcPct val="130000"/>
              </a:lnSpc>
              <a:buFont typeface="+mj-ea"/>
              <a:buAutoNum type="ea1JpnChsDbPeriod"/>
            </a:pPr>
            <a:r>
              <a:rPr lang="zh-CN" altLang="en-US" sz="2400" b="1">
                <a:solidFill>
                  <a:srgbClr val="4610E0"/>
                </a:solidFill>
                <a:effectLst>
                  <a:innerShdw blurRad="63500" dist="50800" dir="2700000">
                    <a:prstClr val="black">
                      <a:alpha val="50000"/>
                    </a:prstClr>
                  </a:innerShdw>
                </a:effectLst>
                <a:latin typeface="黑体" panose="02010609060101010101" charset="-122"/>
                <a:ea typeface="黑体" panose="02010609060101010101" charset="-122"/>
              </a:rPr>
              <a:t>职业发展</a:t>
            </a:r>
            <a:endParaRPr lang="zh-CN" altLang="en-US" sz="2400" b="1">
              <a:solidFill>
                <a:srgbClr val="4610E0"/>
              </a:solidFill>
              <a:effectLst>
                <a:innerShdw blurRad="63500" dist="50800" dir="2700000">
                  <a:prstClr val="black">
                    <a:alpha val="50000"/>
                  </a:prstClr>
                </a:innerShdw>
              </a:effectLst>
              <a:latin typeface="黑体" panose="02010609060101010101" charset="-122"/>
              <a:ea typeface="黑体" panose="02010609060101010101" charset="-122"/>
            </a:endParaRPr>
          </a:p>
          <a:p>
            <a:pPr marL="400050" indent="-400050">
              <a:lnSpc>
                <a:spcPct val="130000"/>
              </a:lnSpc>
              <a:buFont typeface="+mj-ea"/>
              <a:buAutoNum type="ea1JpnChsDbPeriod"/>
            </a:pPr>
            <a:r>
              <a:rPr lang="zh-CN" altLang="en-US" sz="2400" b="1">
                <a:solidFill>
                  <a:srgbClr val="4610E0"/>
                </a:solidFill>
                <a:effectLst>
                  <a:innerShdw blurRad="63500" dist="50800" dir="2700000">
                    <a:prstClr val="black">
                      <a:alpha val="50000"/>
                    </a:prstClr>
                  </a:innerShdw>
                </a:effectLst>
                <a:latin typeface="黑体" panose="02010609060101010101" charset="-122"/>
                <a:ea typeface="黑体" panose="02010609060101010101" charset="-122"/>
              </a:rPr>
              <a:t>期待英才</a:t>
            </a:r>
            <a:endParaRPr lang="zh-CN" altLang="en-US" sz="2400" b="1">
              <a:solidFill>
                <a:srgbClr val="4610E0"/>
              </a:solidFill>
              <a:effectLst>
                <a:innerShdw blurRad="63500" dist="50800" dir="2700000">
                  <a:prstClr val="black">
                    <a:alpha val="50000"/>
                  </a:prstClr>
                </a:innerShdw>
              </a:effectLst>
              <a:latin typeface="黑体" panose="02010609060101010101" charset="-122"/>
              <a:ea typeface="黑体" panose="02010609060101010101" charset="-122"/>
            </a:endParaRPr>
          </a:p>
        </p:txBody>
      </p:sp>
    </p:spTree>
    <p:custDataLst>
      <p:tags r:id="rId3"/>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47413" y="6213687"/>
            <a:ext cx="12144587" cy="847"/>
          </a:xfrm>
          <a:prstGeom prst="line">
            <a:avLst/>
          </a:prstGeom>
          <a:ln w="12700" cmpd="sng">
            <a:solidFill>
              <a:schemeClr val="accent1">
                <a:shade val="50000"/>
                <a:alpha val="24000"/>
              </a:schemeClr>
            </a:solidFill>
            <a:prstDash val="solid"/>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815413" y="244647"/>
            <a:ext cx="4704523" cy="521970"/>
          </a:xfrm>
          <a:prstGeom prst="rect">
            <a:avLst/>
          </a:prstGeom>
          <a:noFill/>
        </p:spPr>
        <p:txBody>
          <a:bodyPr wrap="square" rtlCol="0" anchor="t">
            <a:spAutoFit/>
          </a:bodyPr>
          <a:lstStyle/>
          <a:p>
            <a:pPr lvl="0" algn="l">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五、职业发展:职业晋升通道</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sp>
        <p:nvSpPr>
          <p:cNvPr id="5" name="文本框 4"/>
          <p:cNvSpPr txBox="1"/>
          <p:nvPr/>
        </p:nvSpPr>
        <p:spPr>
          <a:xfrm>
            <a:off x="1991995" y="1437005"/>
            <a:ext cx="2331085" cy="542290"/>
          </a:xfrm>
          <a:prstGeom prst="rect">
            <a:avLst/>
          </a:prstGeom>
          <a:solidFill>
            <a:schemeClr val="accent6">
              <a:lumMod val="20000"/>
              <a:lumOff val="80000"/>
            </a:schemeClr>
          </a:solidFill>
          <a:ln w="9525" cap="flat" cmpd="sng">
            <a:solidFill>
              <a:srgbClr val="000000"/>
            </a:solidFill>
            <a:prstDash val="solid"/>
            <a:miter/>
            <a:headEnd type="none" w="med" len="med"/>
            <a:tailEnd type="none" w="med" len="med"/>
          </a:ln>
          <a:effectLst>
            <a:softEdge rad="63500"/>
          </a:effectLst>
        </p:spPr>
        <p:txBody>
          <a:bodyPr upright="1"/>
          <a:lstStyle/>
          <a:p>
            <a:pPr algn="ctr">
              <a:lnSpc>
                <a:spcPct val="130000"/>
              </a:lnSpc>
            </a:pPr>
            <a:r>
              <a:rPr lang="en-US" altLang="zh-CN" sz="2000" kern="100">
                <a:solidFill>
                  <a:schemeClr val="tx1"/>
                </a:solidFill>
                <a:latin typeface="黑体" panose="02010609060101010101" charset="-122"/>
                <a:ea typeface="黑体" panose="02010609060101010101" charset="-122"/>
                <a:cs typeface="黑体" panose="02010609060101010101" charset="-122"/>
                <a:sym typeface="Times New Roman" panose="02020603050405020304"/>
              </a:rPr>
              <a:t>操作维护序列</a:t>
            </a:r>
            <a:endParaRPr lang="en-US" altLang="zh-CN" sz="2000" kern="100">
              <a:solidFill>
                <a:schemeClr val="tx1"/>
              </a:solidFill>
              <a:latin typeface="黑体" panose="02010609060101010101" charset="-122"/>
              <a:ea typeface="黑体" panose="02010609060101010101" charset="-122"/>
              <a:cs typeface="黑体" panose="02010609060101010101" charset="-122"/>
              <a:sym typeface="Times New Roman" panose="02020603050405020304"/>
            </a:endParaRPr>
          </a:p>
        </p:txBody>
      </p:sp>
      <p:sp>
        <p:nvSpPr>
          <p:cNvPr id="6" name="文本框 2"/>
          <p:cNvSpPr txBox="1"/>
          <p:nvPr/>
        </p:nvSpPr>
        <p:spPr>
          <a:xfrm>
            <a:off x="5303520" y="1429385"/>
            <a:ext cx="2343150" cy="541655"/>
          </a:xfrm>
          <a:prstGeom prst="rect">
            <a:avLst/>
          </a:prstGeom>
          <a:solidFill>
            <a:schemeClr val="accent6">
              <a:lumMod val="20000"/>
              <a:lumOff val="80000"/>
            </a:schemeClr>
          </a:solidFill>
          <a:ln w="9525" cap="flat" cmpd="sng">
            <a:solidFill>
              <a:srgbClr val="000000"/>
            </a:solidFill>
            <a:prstDash val="solid"/>
            <a:miter/>
            <a:headEnd type="none" w="med" len="med"/>
            <a:tailEnd type="none" w="med" len="med"/>
          </a:ln>
          <a:effectLst>
            <a:softEdge rad="63500"/>
          </a:effectLst>
        </p:spPr>
        <p:txBody>
          <a:bodyPr upright="1"/>
          <a:lstStyle/>
          <a:p>
            <a:pPr algn="ctr">
              <a:lnSpc>
                <a:spcPct val="130000"/>
              </a:lnSpc>
            </a:pPr>
            <a:r>
              <a:rPr lang="en-US" altLang="zh-CN" sz="2000" kern="100">
                <a:solidFill>
                  <a:schemeClr val="tx1"/>
                </a:solidFill>
                <a:latin typeface="黑体" panose="02010609060101010101" charset="-122"/>
                <a:ea typeface="黑体" panose="02010609060101010101" charset="-122"/>
                <a:cs typeface="黑体" panose="02010609060101010101" charset="-122"/>
                <a:sym typeface="Times New Roman" panose="02020603050405020304"/>
              </a:rPr>
              <a:t>管理序列</a:t>
            </a:r>
            <a:endParaRPr lang="en-US" altLang="zh-CN" sz="2000" kern="100">
              <a:solidFill>
                <a:schemeClr val="tx1"/>
              </a:solidFill>
              <a:latin typeface="黑体" panose="02010609060101010101" charset="-122"/>
              <a:ea typeface="黑体" panose="02010609060101010101" charset="-122"/>
              <a:cs typeface="黑体" panose="02010609060101010101" charset="-122"/>
              <a:sym typeface="Times New Roman" panose="02020603050405020304"/>
            </a:endParaRPr>
          </a:p>
        </p:txBody>
      </p:sp>
      <p:sp>
        <p:nvSpPr>
          <p:cNvPr id="7" name="文本框 3"/>
          <p:cNvSpPr txBox="1"/>
          <p:nvPr/>
        </p:nvSpPr>
        <p:spPr>
          <a:xfrm>
            <a:off x="8615045" y="1437005"/>
            <a:ext cx="2343150" cy="532765"/>
          </a:xfrm>
          <a:prstGeom prst="rect">
            <a:avLst/>
          </a:prstGeom>
          <a:solidFill>
            <a:schemeClr val="accent6">
              <a:lumMod val="20000"/>
              <a:lumOff val="80000"/>
            </a:schemeClr>
          </a:solidFill>
          <a:ln w="9525" cap="flat" cmpd="sng">
            <a:solidFill>
              <a:srgbClr val="000000"/>
            </a:solidFill>
            <a:prstDash val="solid"/>
            <a:miter/>
            <a:headEnd type="none" w="med" len="med"/>
            <a:tailEnd type="none" w="med" len="med"/>
          </a:ln>
          <a:effectLst>
            <a:softEdge rad="63500"/>
          </a:effectLst>
        </p:spPr>
        <p:txBody>
          <a:bodyPr upright="1">
            <a:noAutofit/>
          </a:bodyPr>
          <a:lstStyle/>
          <a:p>
            <a:pPr lvl="0" algn="ctr">
              <a:lnSpc>
                <a:spcPct val="130000"/>
              </a:lnSpc>
              <a:buClrTx/>
              <a:buSzTx/>
              <a:buFontTx/>
            </a:pPr>
            <a:r>
              <a:rPr lang="en-US" altLang="zh-CN" sz="2000" kern="100">
                <a:solidFill>
                  <a:schemeClr val="tx1"/>
                </a:solidFill>
                <a:latin typeface="黑体" panose="02010609060101010101" charset="-122"/>
                <a:ea typeface="黑体" panose="02010609060101010101" charset="-122"/>
                <a:cs typeface="黑体" panose="02010609060101010101" charset="-122"/>
                <a:sym typeface="Times New Roman" panose="02020603050405020304"/>
              </a:rPr>
              <a:t>技术业务序列</a:t>
            </a:r>
            <a:endParaRPr lang="en-US" altLang="zh-CN" sz="2000" kern="100">
              <a:solidFill>
                <a:schemeClr val="tx1"/>
              </a:solidFill>
              <a:latin typeface="黑体" panose="02010609060101010101" charset="-122"/>
              <a:ea typeface="黑体" panose="02010609060101010101" charset="-122"/>
              <a:cs typeface="黑体" panose="02010609060101010101" charset="-122"/>
              <a:sym typeface="Times New Roman" panose="02020603050405020304"/>
            </a:endParaRPr>
          </a:p>
        </p:txBody>
      </p:sp>
      <p:sp>
        <p:nvSpPr>
          <p:cNvPr id="8" name="椭圆 4"/>
          <p:cNvSpPr/>
          <p:nvPr/>
        </p:nvSpPr>
        <p:spPr>
          <a:xfrm>
            <a:off x="1991995" y="3833495"/>
            <a:ext cx="1863725" cy="331470"/>
          </a:xfrm>
          <a:prstGeom prst="ellipse">
            <a:avLst/>
          </a:prstGeom>
          <a:solidFill>
            <a:schemeClr val="accent6">
              <a:lumMod val="40000"/>
              <a:lumOff val="60000"/>
            </a:schemeClr>
          </a:solidFill>
          <a:ln w="9525" cap="flat" cmpd="sng">
            <a:solidFill>
              <a:srgbClr val="000000"/>
            </a:solidFill>
            <a:prstDash val="solid"/>
            <a:headEnd type="none" w="med" len="med"/>
            <a:tailEnd type="none" w="med" len="med"/>
          </a:ln>
          <a:effectLst/>
        </p:spPr>
        <p:txBody>
          <a:bodyPr lIns="0" tIns="0" rIns="91440" bIns="45720" upright="1"/>
          <a:lstStyle/>
          <a:p>
            <a:pPr algn="ctr">
              <a:lnSpc>
                <a:spcPct val="100000"/>
              </a:lnSpc>
            </a:pPr>
            <a:r>
              <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rPr>
              <a:t>首席操作点检</a:t>
            </a:r>
            <a:endPar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9" name="椭圆 5"/>
          <p:cNvSpPr/>
          <p:nvPr/>
        </p:nvSpPr>
        <p:spPr>
          <a:xfrm>
            <a:off x="1991995" y="4362450"/>
            <a:ext cx="1854200" cy="302895"/>
          </a:xfrm>
          <a:prstGeom prst="ellipse">
            <a:avLst/>
          </a:prstGeom>
          <a:solidFill>
            <a:schemeClr val="accent6">
              <a:lumMod val="40000"/>
              <a:lumOff val="60000"/>
            </a:schemeClr>
          </a:solidFill>
          <a:ln w="9525" cap="flat" cmpd="sng">
            <a:solidFill>
              <a:srgbClr val="000000"/>
            </a:solidFill>
            <a:prstDash val="solid"/>
            <a:headEnd type="none" w="med" len="med"/>
            <a:tailEnd type="none" w="med" len="med"/>
          </a:ln>
          <a:effectLst/>
        </p:spPr>
        <p:txBody>
          <a:bodyPr lIns="0" tIns="0" rIns="91440" bIns="45720" upright="1"/>
          <a:lstStyle/>
          <a:p>
            <a:pPr algn="ctr">
              <a:lnSpc>
                <a:spcPct val="100000"/>
              </a:lnSpc>
            </a:pPr>
            <a:r>
              <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rPr>
              <a:t>高级操作维护</a:t>
            </a:r>
            <a:endPar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10" name="椭圆 6"/>
          <p:cNvSpPr/>
          <p:nvPr/>
        </p:nvSpPr>
        <p:spPr>
          <a:xfrm>
            <a:off x="1992630" y="4864735"/>
            <a:ext cx="1863090" cy="331470"/>
          </a:xfrm>
          <a:prstGeom prst="ellipse">
            <a:avLst/>
          </a:prstGeom>
          <a:solidFill>
            <a:schemeClr val="accent6">
              <a:lumMod val="40000"/>
              <a:lumOff val="60000"/>
            </a:schemeClr>
          </a:solidFill>
          <a:ln w="9525" cap="flat" cmpd="sng">
            <a:solidFill>
              <a:srgbClr val="000000"/>
            </a:solidFill>
            <a:prstDash val="solid"/>
            <a:headEnd type="none" w="med" len="med"/>
            <a:tailEnd type="none" w="med" len="med"/>
          </a:ln>
          <a:effectLst/>
        </p:spPr>
        <p:txBody>
          <a:bodyPr lIns="0" tIns="0" rIns="91440" bIns="45720" upright="1"/>
          <a:lstStyle/>
          <a:p>
            <a:pPr algn="ctr">
              <a:lnSpc>
                <a:spcPct val="100000"/>
              </a:lnSpc>
            </a:pPr>
            <a:r>
              <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rPr>
              <a:t>主要操作维护</a:t>
            </a:r>
            <a:endPar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11" name="椭圆 7"/>
          <p:cNvSpPr/>
          <p:nvPr/>
        </p:nvSpPr>
        <p:spPr>
          <a:xfrm>
            <a:off x="1896110" y="5407660"/>
            <a:ext cx="2106930" cy="430530"/>
          </a:xfrm>
          <a:prstGeom prst="ellipse">
            <a:avLst/>
          </a:prstGeom>
          <a:solidFill>
            <a:schemeClr val="accent6">
              <a:lumMod val="40000"/>
              <a:lumOff val="60000"/>
            </a:schemeClr>
          </a:solidFill>
          <a:ln w="9525" cap="flat" cmpd="sng">
            <a:solidFill>
              <a:srgbClr val="000000"/>
            </a:solidFill>
            <a:prstDash val="solid"/>
            <a:headEnd type="none" w="med" len="med"/>
            <a:tailEnd type="none" w="med" len="med"/>
          </a:ln>
          <a:effectLst/>
        </p:spPr>
        <p:txBody>
          <a:bodyPr lIns="0" tIns="0" rIns="91440" bIns="45720" upright="1"/>
          <a:lstStyle/>
          <a:p>
            <a:pPr algn="ctr">
              <a:lnSpc>
                <a:spcPct val="100000"/>
              </a:lnSpc>
            </a:pPr>
            <a:r>
              <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rPr>
              <a:t>一般操作维护</a:t>
            </a:r>
            <a:endPar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12" name="椭圆 8"/>
          <p:cNvSpPr/>
          <p:nvPr/>
        </p:nvSpPr>
        <p:spPr>
          <a:xfrm>
            <a:off x="5410835" y="2774950"/>
            <a:ext cx="2045335" cy="324485"/>
          </a:xfrm>
          <a:prstGeom prst="ellipse">
            <a:avLst/>
          </a:prstGeom>
          <a:solidFill>
            <a:schemeClr val="accent6">
              <a:lumMod val="40000"/>
              <a:lumOff val="60000"/>
            </a:schemeClr>
          </a:solidFill>
          <a:ln w="9525" cap="flat" cmpd="sng">
            <a:solidFill>
              <a:srgbClr val="000000"/>
            </a:solidFill>
            <a:prstDash val="solid"/>
            <a:headEnd type="none" w="med" len="med"/>
            <a:tailEnd type="none" w="med" len="med"/>
          </a:ln>
          <a:effectLst/>
        </p:spPr>
        <p:txBody>
          <a:bodyPr lIns="0" tIns="0" rIns="91440" bIns="45720" upright="1">
            <a:noAutofit/>
          </a:bodyPr>
          <a:lstStyle/>
          <a:p>
            <a:pPr lvl="0" algn="ctr">
              <a:lnSpc>
                <a:spcPct val="100000"/>
              </a:lnSpc>
              <a:buClrTx/>
              <a:buSzTx/>
              <a:buFontTx/>
            </a:pPr>
            <a:r>
              <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rPr>
              <a:t>高级管理</a:t>
            </a:r>
            <a:endPar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13" name="椭圆 9"/>
          <p:cNvSpPr/>
          <p:nvPr/>
        </p:nvSpPr>
        <p:spPr>
          <a:xfrm>
            <a:off x="5429885" y="3259455"/>
            <a:ext cx="2026285" cy="324485"/>
          </a:xfrm>
          <a:prstGeom prst="ellipse">
            <a:avLst/>
          </a:prstGeom>
          <a:solidFill>
            <a:schemeClr val="accent6">
              <a:lumMod val="40000"/>
              <a:lumOff val="60000"/>
            </a:schemeClr>
          </a:solidFill>
          <a:ln w="9525" cap="flat" cmpd="sng">
            <a:solidFill>
              <a:srgbClr val="000000"/>
            </a:solidFill>
            <a:prstDash val="solid"/>
            <a:headEnd type="none" w="med" len="med"/>
            <a:tailEnd type="none" w="med" len="med"/>
          </a:ln>
          <a:effectLst/>
        </p:spPr>
        <p:txBody>
          <a:bodyPr lIns="0" tIns="0" rIns="91440" bIns="45720" upright="1">
            <a:noAutofit/>
          </a:bodyPr>
          <a:lstStyle/>
          <a:p>
            <a:pPr lvl="0" algn="ctr">
              <a:lnSpc>
                <a:spcPct val="100000"/>
              </a:lnSpc>
              <a:buClrTx/>
              <a:buSzTx/>
              <a:buFontTx/>
            </a:pPr>
            <a:r>
              <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rPr>
              <a:t>厂部职</a:t>
            </a:r>
            <a:endPar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14" name="椭圆 10"/>
          <p:cNvSpPr/>
          <p:nvPr/>
        </p:nvSpPr>
        <p:spPr>
          <a:xfrm>
            <a:off x="5429885" y="3787775"/>
            <a:ext cx="2025650" cy="340360"/>
          </a:xfrm>
          <a:prstGeom prst="ellipse">
            <a:avLst/>
          </a:prstGeom>
          <a:solidFill>
            <a:schemeClr val="accent6">
              <a:lumMod val="40000"/>
              <a:lumOff val="60000"/>
            </a:schemeClr>
          </a:solidFill>
          <a:ln w="9525" cap="flat" cmpd="sng">
            <a:solidFill>
              <a:srgbClr val="000000"/>
            </a:solidFill>
            <a:prstDash val="solid"/>
            <a:headEnd type="none" w="med" len="med"/>
            <a:tailEnd type="none" w="med" len="med"/>
          </a:ln>
          <a:effectLst/>
        </p:spPr>
        <p:txBody>
          <a:bodyPr lIns="0" tIns="0" rIns="91440" bIns="45720" upright="1">
            <a:noAutofit/>
          </a:bodyPr>
          <a:lstStyle/>
          <a:p>
            <a:pPr lvl="0" algn="ctr">
              <a:lnSpc>
                <a:spcPct val="100000"/>
              </a:lnSpc>
              <a:buClrTx/>
              <a:buSzTx/>
              <a:buFontTx/>
            </a:pPr>
            <a:r>
              <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rPr>
              <a:t>室主任</a:t>
            </a:r>
            <a:endPar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15" name="椭圆 11"/>
          <p:cNvSpPr/>
          <p:nvPr/>
        </p:nvSpPr>
        <p:spPr>
          <a:xfrm>
            <a:off x="5410835" y="4342130"/>
            <a:ext cx="2044700" cy="491490"/>
          </a:xfrm>
          <a:prstGeom prst="ellipse">
            <a:avLst/>
          </a:prstGeom>
          <a:solidFill>
            <a:schemeClr val="accent6">
              <a:lumMod val="40000"/>
              <a:lumOff val="60000"/>
            </a:schemeClr>
          </a:solidFill>
          <a:ln w="9525" cap="flat" cmpd="sng">
            <a:solidFill>
              <a:srgbClr val="000000"/>
            </a:solidFill>
            <a:prstDash val="solid"/>
            <a:headEnd type="none" w="med" len="med"/>
            <a:tailEnd type="none" w="med" len="med"/>
          </a:ln>
          <a:effectLst/>
        </p:spPr>
        <p:txBody>
          <a:bodyPr lIns="0" tIns="0" rIns="91440" bIns="45720" upright="1">
            <a:noAutofit/>
          </a:bodyPr>
          <a:lstStyle/>
          <a:p>
            <a:pPr lvl="0" algn="ctr">
              <a:lnSpc>
                <a:spcPct val="100000"/>
              </a:lnSpc>
              <a:buClrTx/>
              <a:buSzTx/>
              <a:buFontTx/>
            </a:pPr>
            <a:r>
              <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rPr>
              <a:t>作业长</a:t>
            </a:r>
            <a:endPar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16" name="椭圆 12"/>
          <p:cNvSpPr/>
          <p:nvPr/>
        </p:nvSpPr>
        <p:spPr>
          <a:xfrm>
            <a:off x="9028430" y="3602355"/>
            <a:ext cx="1857375" cy="331470"/>
          </a:xfrm>
          <a:prstGeom prst="ellipse">
            <a:avLst/>
          </a:prstGeom>
          <a:solidFill>
            <a:schemeClr val="accent6">
              <a:lumMod val="40000"/>
              <a:lumOff val="60000"/>
            </a:schemeClr>
          </a:solidFill>
          <a:ln w="9525" cap="flat" cmpd="sng">
            <a:solidFill>
              <a:srgbClr val="000000"/>
            </a:solidFill>
            <a:prstDash val="solid"/>
            <a:headEnd type="none" w="med" len="med"/>
            <a:tailEnd type="none" w="med" len="med"/>
          </a:ln>
          <a:effectLst/>
        </p:spPr>
        <p:txBody>
          <a:bodyPr lIns="0" tIns="0" rIns="91440" bIns="45720" upright="1">
            <a:noAutofit/>
          </a:bodyPr>
          <a:lstStyle/>
          <a:p>
            <a:pPr lvl="0" algn="ctr">
              <a:lnSpc>
                <a:spcPct val="100000"/>
              </a:lnSpc>
              <a:buClrTx/>
              <a:buSzTx/>
              <a:buFontTx/>
            </a:pPr>
            <a:r>
              <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rPr>
              <a:t>高级主任师</a:t>
            </a:r>
            <a:endPar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17" name="椭圆 13"/>
          <p:cNvSpPr/>
          <p:nvPr/>
        </p:nvSpPr>
        <p:spPr>
          <a:xfrm>
            <a:off x="9028430" y="4150995"/>
            <a:ext cx="1877695" cy="315595"/>
          </a:xfrm>
          <a:prstGeom prst="ellipse">
            <a:avLst/>
          </a:prstGeom>
          <a:solidFill>
            <a:schemeClr val="accent6">
              <a:lumMod val="40000"/>
              <a:lumOff val="60000"/>
            </a:schemeClr>
          </a:solidFill>
          <a:ln w="9525" cap="flat" cmpd="sng">
            <a:solidFill>
              <a:srgbClr val="000000"/>
            </a:solidFill>
            <a:prstDash val="solid"/>
            <a:headEnd type="none" w="med" len="med"/>
            <a:tailEnd type="none" w="med" len="med"/>
          </a:ln>
          <a:effectLst/>
        </p:spPr>
        <p:txBody>
          <a:bodyPr lIns="0" tIns="0" rIns="91440" bIns="45720" upright="1">
            <a:noAutofit/>
          </a:bodyPr>
          <a:lstStyle/>
          <a:p>
            <a:pPr lvl="0" algn="ctr">
              <a:lnSpc>
                <a:spcPct val="100000"/>
              </a:lnSpc>
              <a:buClrTx/>
              <a:buSzTx/>
              <a:buFontTx/>
            </a:pPr>
            <a:r>
              <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rPr>
              <a:t>主任师</a:t>
            </a:r>
            <a:endPar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18" name="椭圆 14"/>
          <p:cNvSpPr/>
          <p:nvPr/>
        </p:nvSpPr>
        <p:spPr>
          <a:xfrm>
            <a:off x="9048750" y="4718685"/>
            <a:ext cx="1910080" cy="366395"/>
          </a:xfrm>
          <a:prstGeom prst="ellipse">
            <a:avLst/>
          </a:prstGeom>
          <a:solidFill>
            <a:schemeClr val="accent6">
              <a:lumMod val="40000"/>
              <a:lumOff val="60000"/>
            </a:schemeClr>
          </a:solidFill>
          <a:ln w="9525" cap="flat" cmpd="sng">
            <a:solidFill>
              <a:srgbClr val="000000"/>
            </a:solidFill>
            <a:prstDash val="solid"/>
            <a:headEnd type="none" w="med" len="med"/>
            <a:tailEnd type="none" w="med" len="med"/>
          </a:ln>
          <a:effectLst/>
        </p:spPr>
        <p:txBody>
          <a:bodyPr lIns="0" tIns="0" rIns="91440" bIns="45720" upright="1">
            <a:noAutofit/>
          </a:bodyPr>
          <a:lstStyle/>
          <a:p>
            <a:pPr lvl="0" algn="ctr">
              <a:lnSpc>
                <a:spcPct val="100000"/>
              </a:lnSpc>
              <a:buClrTx/>
              <a:buSzTx/>
              <a:buFontTx/>
            </a:pPr>
            <a:r>
              <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rPr>
              <a:t>区工、主管</a:t>
            </a:r>
            <a:endPar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19" name="椭圆 15"/>
          <p:cNvSpPr/>
          <p:nvPr/>
        </p:nvSpPr>
        <p:spPr>
          <a:xfrm>
            <a:off x="9028430" y="5322570"/>
            <a:ext cx="2037715" cy="515620"/>
          </a:xfrm>
          <a:prstGeom prst="ellipse">
            <a:avLst/>
          </a:prstGeom>
          <a:solidFill>
            <a:schemeClr val="accent6">
              <a:lumMod val="40000"/>
              <a:lumOff val="60000"/>
            </a:schemeClr>
          </a:solidFill>
          <a:ln w="9525" cap="flat" cmpd="sng">
            <a:solidFill>
              <a:srgbClr val="000000"/>
            </a:solidFill>
            <a:prstDash val="solid"/>
            <a:headEnd type="none" w="med" len="med"/>
            <a:tailEnd type="none" w="med" len="med"/>
          </a:ln>
          <a:effectLst/>
        </p:spPr>
        <p:txBody>
          <a:bodyPr lIns="0" tIns="0" rIns="91440" bIns="45720" upright="1">
            <a:noAutofit/>
          </a:bodyPr>
          <a:lstStyle/>
          <a:p>
            <a:pPr lvl="0" algn="ctr">
              <a:lnSpc>
                <a:spcPct val="100000"/>
              </a:lnSpc>
              <a:buClrTx/>
              <a:buSzTx/>
              <a:buFontTx/>
            </a:pPr>
            <a:r>
              <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rPr>
              <a:t>协理、主办</a:t>
            </a:r>
            <a:endPar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20" name="椭圆 16"/>
          <p:cNvSpPr/>
          <p:nvPr/>
        </p:nvSpPr>
        <p:spPr>
          <a:xfrm>
            <a:off x="1992630" y="3204210"/>
            <a:ext cx="1854200" cy="331470"/>
          </a:xfrm>
          <a:prstGeom prst="ellipse">
            <a:avLst/>
          </a:prstGeom>
          <a:solidFill>
            <a:schemeClr val="accent6">
              <a:lumMod val="40000"/>
              <a:lumOff val="60000"/>
            </a:schemeClr>
          </a:solidFill>
          <a:ln w="9525" cap="flat" cmpd="sng">
            <a:solidFill>
              <a:srgbClr val="000000"/>
            </a:solidFill>
            <a:prstDash val="solid"/>
            <a:headEnd type="none" w="med" len="med"/>
            <a:tailEnd type="none" w="med" len="med"/>
          </a:ln>
          <a:effectLst/>
        </p:spPr>
        <p:txBody>
          <a:bodyPr lIns="0" tIns="0" rIns="91440" bIns="45720" upright="1"/>
          <a:lstStyle/>
          <a:p>
            <a:pPr algn="ctr">
              <a:lnSpc>
                <a:spcPct val="100000"/>
              </a:lnSpc>
            </a:pPr>
            <a:r>
              <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rPr>
              <a:t>技能专家</a:t>
            </a:r>
            <a:endPar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21" name="椭圆 17"/>
          <p:cNvSpPr/>
          <p:nvPr/>
        </p:nvSpPr>
        <p:spPr>
          <a:xfrm>
            <a:off x="5429885" y="2254250"/>
            <a:ext cx="2025650" cy="340360"/>
          </a:xfrm>
          <a:prstGeom prst="ellipse">
            <a:avLst/>
          </a:prstGeom>
          <a:solidFill>
            <a:schemeClr val="accent6">
              <a:lumMod val="40000"/>
              <a:lumOff val="60000"/>
            </a:schemeClr>
          </a:solidFill>
          <a:ln w="9525" cap="flat" cmpd="sng">
            <a:solidFill>
              <a:srgbClr val="000000"/>
            </a:solidFill>
            <a:prstDash val="solid"/>
            <a:headEnd type="none" w="med" len="med"/>
            <a:tailEnd type="none" w="med" len="med"/>
          </a:ln>
          <a:effectLst/>
        </p:spPr>
        <p:txBody>
          <a:bodyPr lIns="0" tIns="0" rIns="91440" bIns="45720" upright="1">
            <a:noAutofit/>
          </a:bodyPr>
          <a:lstStyle/>
          <a:p>
            <a:pPr lvl="0" algn="ctr">
              <a:lnSpc>
                <a:spcPct val="100000"/>
              </a:lnSpc>
              <a:buClrTx/>
              <a:buSzTx/>
              <a:buFontTx/>
            </a:pPr>
            <a:r>
              <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rPr>
              <a:t>决策管理</a:t>
            </a:r>
            <a:endPar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22" name="椭圆 18"/>
          <p:cNvSpPr/>
          <p:nvPr/>
        </p:nvSpPr>
        <p:spPr>
          <a:xfrm>
            <a:off x="9028430" y="3069590"/>
            <a:ext cx="1857375" cy="342900"/>
          </a:xfrm>
          <a:prstGeom prst="ellipse">
            <a:avLst/>
          </a:prstGeom>
          <a:solidFill>
            <a:schemeClr val="accent6">
              <a:lumMod val="40000"/>
              <a:lumOff val="60000"/>
            </a:schemeClr>
          </a:solidFill>
          <a:ln w="9525" cap="flat" cmpd="sng">
            <a:solidFill>
              <a:srgbClr val="000000"/>
            </a:solidFill>
            <a:prstDash val="solid"/>
            <a:headEnd type="none" w="med" len="med"/>
            <a:tailEnd type="none" w="med" len="med"/>
          </a:ln>
          <a:effectLst/>
        </p:spPr>
        <p:txBody>
          <a:bodyPr lIns="0" tIns="0" rIns="91440" bIns="45720" upright="1">
            <a:noAutofit/>
          </a:bodyPr>
          <a:lstStyle/>
          <a:p>
            <a:pPr lvl="0" algn="ctr">
              <a:lnSpc>
                <a:spcPct val="100000"/>
              </a:lnSpc>
              <a:buClrTx/>
              <a:buSzTx/>
              <a:buFontTx/>
            </a:pPr>
            <a:r>
              <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rPr>
              <a:t>首席师</a:t>
            </a:r>
            <a:endParaRPr lang="en-US" altLang="zh-CN" sz="1400" b="1" kern="100">
              <a:solidFill>
                <a:schemeClr val="tx1"/>
              </a:solidFill>
              <a:latin typeface="黑体" panose="02010609060101010101" charset="-122"/>
              <a:ea typeface="黑体" panose="02010609060101010101" charset="-122"/>
              <a:cs typeface="Times New Roman" panose="02020603050405020304"/>
              <a:sym typeface="Times New Roman" panose="02020603050405020304"/>
            </a:endParaRPr>
          </a:p>
        </p:txBody>
      </p:sp>
      <p:sp>
        <p:nvSpPr>
          <p:cNvPr id="23" name="上箭头 19"/>
          <p:cNvSpPr/>
          <p:nvPr/>
        </p:nvSpPr>
        <p:spPr>
          <a:xfrm>
            <a:off x="2783840" y="5250815"/>
            <a:ext cx="164465" cy="120650"/>
          </a:xfrm>
          <a:prstGeom prst="upArrow">
            <a:avLst>
              <a:gd name="adj1" fmla="val 50000"/>
              <a:gd name="adj2" fmla="val 33125"/>
            </a:avLst>
          </a:prstGeom>
          <a:gradFill>
            <a:gsLst>
              <a:gs pos="99000">
                <a:srgbClr val="14CD68"/>
              </a:gs>
              <a:gs pos="100000">
                <a:srgbClr val="0B6E38"/>
              </a:gs>
            </a:gsLst>
            <a:lin ang="5400000" scaled="0"/>
          </a:gradFill>
          <a:ln w="9525" cap="flat" cmpd="sng">
            <a:solidFill>
              <a:srgbClr val="000000"/>
            </a:solidFill>
            <a:prstDash val="solid"/>
            <a:miter/>
            <a:headEnd type="none" w="med" len="med"/>
            <a:tailEnd type="none" w="med" len="med"/>
          </a:ln>
        </p:spPr>
      </p:sp>
      <p:sp>
        <p:nvSpPr>
          <p:cNvPr id="24" name="上箭头 20"/>
          <p:cNvSpPr/>
          <p:nvPr/>
        </p:nvSpPr>
        <p:spPr>
          <a:xfrm>
            <a:off x="2788285" y="4700270"/>
            <a:ext cx="151130" cy="132715"/>
          </a:xfrm>
          <a:prstGeom prst="upArrow">
            <a:avLst>
              <a:gd name="adj1" fmla="val 50000"/>
              <a:gd name="adj2" fmla="val 33125"/>
            </a:avLst>
          </a:prstGeom>
          <a:gradFill>
            <a:gsLst>
              <a:gs pos="99000">
                <a:srgbClr val="14CD68"/>
              </a:gs>
              <a:gs pos="100000">
                <a:srgbClr val="0B6E38"/>
              </a:gs>
            </a:gsLst>
            <a:lin ang="5400000" scaled="0"/>
          </a:gradFill>
          <a:ln w="9525" cap="flat" cmpd="sng">
            <a:solidFill>
              <a:srgbClr val="000000"/>
            </a:solidFill>
            <a:prstDash val="solid"/>
            <a:miter/>
            <a:headEnd type="none" w="med" len="med"/>
            <a:tailEnd type="none" w="med" len="med"/>
          </a:ln>
        </p:spPr>
      </p:sp>
      <p:sp>
        <p:nvSpPr>
          <p:cNvPr id="25" name="上箭头 21"/>
          <p:cNvSpPr/>
          <p:nvPr/>
        </p:nvSpPr>
        <p:spPr>
          <a:xfrm>
            <a:off x="2786380" y="4201795"/>
            <a:ext cx="151130" cy="124460"/>
          </a:xfrm>
          <a:prstGeom prst="upArrow">
            <a:avLst>
              <a:gd name="adj1" fmla="val 50000"/>
              <a:gd name="adj2" fmla="val 33125"/>
            </a:avLst>
          </a:prstGeom>
          <a:gradFill>
            <a:gsLst>
              <a:gs pos="99000">
                <a:srgbClr val="14CD68"/>
              </a:gs>
              <a:gs pos="100000">
                <a:srgbClr val="0B6E38"/>
              </a:gs>
            </a:gsLst>
            <a:lin ang="5400000" scaled="0"/>
          </a:gradFill>
          <a:ln w="9525" cap="flat" cmpd="sng">
            <a:solidFill>
              <a:srgbClr val="000000"/>
            </a:solidFill>
            <a:prstDash val="solid"/>
            <a:miter/>
            <a:headEnd type="none" w="med" len="med"/>
            <a:tailEnd type="none" w="med" len="med"/>
          </a:ln>
        </p:spPr>
      </p:sp>
      <p:sp>
        <p:nvSpPr>
          <p:cNvPr id="26" name="上箭头 22"/>
          <p:cNvSpPr/>
          <p:nvPr/>
        </p:nvSpPr>
        <p:spPr>
          <a:xfrm>
            <a:off x="2798445" y="3562985"/>
            <a:ext cx="151130" cy="224790"/>
          </a:xfrm>
          <a:prstGeom prst="upArrow">
            <a:avLst>
              <a:gd name="adj1" fmla="val 50000"/>
              <a:gd name="adj2" fmla="val 33125"/>
            </a:avLst>
          </a:prstGeom>
          <a:gradFill>
            <a:gsLst>
              <a:gs pos="99000">
                <a:srgbClr val="14CD68"/>
              </a:gs>
              <a:gs pos="100000">
                <a:srgbClr val="0B6E38"/>
              </a:gs>
            </a:gsLst>
            <a:lin ang="5400000" scaled="0"/>
          </a:gradFill>
          <a:ln w="9525" cap="flat" cmpd="sng">
            <a:solidFill>
              <a:srgbClr val="000000"/>
            </a:solidFill>
            <a:prstDash val="solid"/>
            <a:miter/>
            <a:headEnd type="none" w="med" len="med"/>
            <a:tailEnd type="none" w="med" len="med"/>
          </a:ln>
        </p:spPr>
      </p:sp>
      <p:sp>
        <p:nvSpPr>
          <p:cNvPr id="27" name="上箭头 23"/>
          <p:cNvSpPr/>
          <p:nvPr/>
        </p:nvSpPr>
        <p:spPr>
          <a:xfrm>
            <a:off x="6315075" y="4164965"/>
            <a:ext cx="151130" cy="127000"/>
          </a:xfrm>
          <a:prstGeom prst="upArrow">
            <a:avLst>
              <a:gd name="adj1" fmla="val 50000"/>
              <a:gd name="adj2" fmla="val 35326"/>
            </a:avLst>
          </a:prstGeom>
          <a:gradFill>
            <a:gsLst>
              <a:gs pos="100000">
                <a:srgbClr val="14CD68"/>
              </a:gs>
              <a:gs pos="100000">
                <a:srgbClr val="0B6E38"/>
              </a:gs>
            </a:gsLst>
            <a:lin ang="5400000" scaled="0"/>
          </a:gradFill>
          <a:ln w="9525" cap="flat" cmpd="sng">
            <a:solidFill>
              <a:srgbClr val="000000"/>
            </a:solidFill>
            <a:prstDash val="solid"/>
            <a:miter/>
            <a:headEnd type="none" w="med" len="med"/>
            <a:tailEnd type="none" w="med" len="med"/>
          </a:ln>
        </p:spPr>
      </p:sp>
      <p:sp>
        <p:nvSpPr>
          <p:cNvPr id="28" name="上箭头 24"/>
          <p:cNvSpPr/>
          <p:nvPr/>
        </p:nvSpPr>
        <p:spPr>
          <a:xfrm>
            <a:off x="6337300" y="3084830"/>
            <a:ext cx="143510" cy="187960"/>
          </a:xfrm>
          <a:prstGeom prst="upArrow">
            <a:avLst>
              <a:gd name="adj1" fmla="val 50000"/>
              <a:gd name="adj2" fmla="val 35326"/>
            </a:avLst>
          </a:prstGeom>
          <a:gradFill>
            <a:gsLst>
              <a:gs pos="100000">
                <a:srgbClr val="14CD68"/>
              </a:gs>
              <a:gs pos="100000">
                <a:srgbClr val="0B6E38"/>
              </a:gs>
            </a:gsLst>
            <a:lin ang="5400000" scaled="0"/>
          </a:gradFill>
          <a:ln w="9525" cap="flat" cmpd="sng">
            <a:solidFill>
              <a:srgbClr val="000000"/>
            </a:solidFill>
            <a:prstDash val="solid"/>
            <a:miter/>
            <a:headEnd type="none" w="med" len="med"/>
            <a:tailEnd type="none" w="med" len="med"/>
          </a:ln>
        </p:spPr>
      </p:sp>
      <p:sp>
        <p:nvSpPr>
          <p:cNvPr id="30" name="上箭头 26"/>
          <p:cNvSpPr/>
          <p:nvPr/>
        </p:nvSpPr>
        <p:spPr>
          <a:xfrm>
            <a:off x="6335395" y="2608580"/>
            <a:ext cx="172085" cy="139700"/>
          </a:xfrm>
          <a:prstGeom prst="upArrow">
            <a:avLst>
              <a:gd name="adj1" fmla="val 50000"/>
              <a:gd name="adj2" fmla="val 35326"/>
            </a:avLst>
          </a:prstGeom>
          <a:gradFill>
            <a:gsLst>
              <a:gs pos="100000">
                <a:srgbClr val="14CD68"/>
              </a:gs>
              <a:gs pos="100000">
                <a:srgbClr val="0B6E38"/>
              </a:gs>
            </a:gsLst>
            <a:lin ang="5400000" scaled="0"/>
          </a:gradFill>
          <a:ln w="9525" cap="flat" cmpd="sng">
            <a:solidFill>
              <a:srgbClr val="000000"/>
            </a:solidFill>
            <a:prstDash val="solid"/>
            <a:miter/>
            <a:headEnd type="none" w="med" len="med"/>
            <a:tailEnd type="none" w="med" len="med"/>
          </a:ln>
        </p:spPr>
      </p:sp>
      <p:sp>
        <p:nvSpPr>
          <p:cNvPr id="31" name="上箭头 27"/>
          <p:cNvSpPr/>
          <p:nvPr/>
        </p:nvSpPr>
        <p:spPr>
          <a:xfrm>
            <a:off x="9886950" y="5084445"/>
            <a:ext cx="151130" cy="133985"/>
          </a:xfrm>
          <a:prstGeom prst="upArrow">
            <a:avLst>
              <a:gd name="adj1" fmla="val 50000"/>
              <a:gd name="adj2" fmla="val 42291"/>
            </a:avLst>
          </a:prstGeom>
          <a:gradFill>
            <a:gsLst>
              <a:gs pos="100000">
                <a:srgbClr val="14CD68"/>
              </a:gs>
              <a:gs pos="100000">
                <a:srgbClr val="0B6E38"/>
              </a:gs>
            </a:gsLst>
            <a:lin ang="5400000" scaled="0"/>
          </a:gradFill>
          <a:ln w="9525" cap="flat" cmpd="sng">
            <a:solidFill>
              <a:srgbClr val="000000"/>
            </a:solidFill>
            <a:prstDash val="solid"/>
            <a:miter/>
            <a:headEnd type="none" w="med" len="med"/>
            <a:tailEnd type="none" w="med" len="med"/>
          </a:ln>
        </p:spPr>
      </p:sp>
      <p:sp>
        <p:nvSpPr>
          <p:cNvPr id="32" name="上箭头 28"/>
          <p:cNvSpPr/>
          <p:nvPr/>
        </p:nvSpPr>
        <p:spPr>
          <a:xfrm>
            <a:off x="9871710" y="4495165"/>
            <a:ext cx="151130" cy="130175"/>
          </a:xfrm>
          <a:prstGeom prst="upArrow">
            <a:avLst>
              <a:gd name="adj1" fmla="val 50000"/>
              <a:gd name="adj2" fmla="val 42291"/>
            </a:avLst>
          </a:prstGeom>
          <a:gradFill>
            <a:gsLst>
              <a:gs pos="100000">
                <a:srgbClr val="14CD68"/>
              </a:gs>
              <a:gs pos="100000">
                <a:srgbClr val="0B6E38"/>
              </a:gs>
            </a:gsLst>
            <a:lin ang="5400000" scaled="0"/>
          </a:gradFill>
          <a:ln w="9525" cap="flat" cmpd="sng">
            <a:solidFill>
              <a:srgbClr val="000000"/>
            </a:solidFill>
            <a:prstDash val="solid"/>
            <a:miter/>
            <a:headEnd type="none" w="med" len="med"/>
            <a:tailEnd type="none" w="med" len="med"/>
          </a:ln>
        </p:spPr>
      </p:sp>
      <p:sp>
        <p:nvSpPr>
          <p:cNvPr id="33" name="上箭头 29"/>
          <p:cNvSpPr/>
          <p:nvPr/>
        </p:nvSpPr>
        <p:spPr>
          <a:xfrm>
            <a:off x="9871710" y="3950970"/>
            <a:ext cx="151130" cy="130175"/>
          </a:xfrm>
          <a:prstGeom prst="upArrow">
            <a:avLst>
              <a:gd name="adj1" fmla="val 50000"/>
              <a:gd name="adj2" fmla="val 42291"/>
            </a:avLst>
          </a:prstGeom>
          <a:gradFill>
            <a:gsLst>
              <a:gs pos="100000">
                <a:srgbClr val="14CD68"/>
              </a:gs>
              <a:gs pos="100000">
                <a:srgbClr val="0B6E38"/>
              </a:gs>
            </a:gsLst>
            <a:lin ang="5400000" scaled="0"/>
          </a:gradFill>
          <a:ln w="9525" cap="flat" cmpd="sng">
            <a:solidFill>
              <a:srgbClr val="000000"/>
            </a:solidFill>
            <a:prstDash val="solid"/>
            <a:miter/>
            <a:headEnd type="none" w="med" len="med"/>
            <a:tailEnd type="none" w="med" len="med"/>
          </a:ln>
        </p:spPr>
      </p:sp>
      <p:sp>
        <p:nvSpPr>
          <p:cNvPr id="34" name="上箭头 30"/>
          <p:cNvSpPr/>
          <p:nvPr/>
        </p:nvSpPr>
        <p:spPr>
          <a:xfrm>
            <a:off x="9861550" y="3395345"/>
            <a:ext cx="149860" cy="145415"/>
          </a:xfrm>
          <a:prstGeom prst="upArrow">
            <a:avLst>
              <a:gd name="adj1" fmla="val 50000"/>
              <a:gd name="adj2" fmla="val 42291"/>
            </a:avLst>
          </a:prstGeom>
          <a:gradFill>
            <a:gsLst>
              <a:gs pos="100000">
                <a:srgbClr val="14CD68"/>
              </a:gs>
              <a:gs pos="100000">
                <a:srgbClr val="0B6E38"/>
              </a:gs>
            </a:gsLst>
            <a:lin ang="5400000" scaled="0"/>
          </a:gradFill>
          <a:ln w="9525" cap="flat" cmpd="sng">
            <a:solidFill>
              <a:srgbClr val="000000"/>
            </a:solidFill>
            <a:prstDash val="solid"/>
            <a:miter/>
            <a:headEnd type="none" w="med" len="med"/>
            <a:tailEnd type="none" w="med" len="med"/>
          </a:ln>
        </p:spPr>
      </p:sp>
      <p:cxnSp>
        <p:nvCxnSpPr>
          <p:cNvPr id="35" name="直接连接符 31"/>
          <p:cNvCxnSpPr/>
          <p:nvPr/>
        </p:nvCxnSpPr>
        <p:spPr>
          <a:xfrm flipV="1">
            <a:off x="3839210" y="4728210"/>
            <a:ext cx="1651000" cy="246380"/>
          </a:xfrm>
          <a:prstGeom prst="line">
            <a:avLst/>
          </a:prstGeom>
          <a:ln w="9525" cap="flat" cmpd="sng">
            <a:solidFill>
              <a:srgbClr val="000000"/>
            </a:solidFill>
            <a:prstDash val="lgDash"/>
            <a:headEnd type="arrow" w="med" len="med"/>
            <a:tailEnd type="arrow" w="med" len="med"/>
          </a:ln>
        </p:spPr>
      </p:cxnSp>
      <p:cxnSp>
        <p:nvCxnSpPr>
          <p:cNvPr id="36" name="直接连接符 32"/>
          <p:cNvCxnSpPr>
            <a:endCxn id="15" idx="2"/>
          </p:cNvCxnSpPr>
          <p:nvPr/>
        </p:nvCxnSpPr>
        <p:spPr>
          <a:xfrm>
            <a:off x="3839210" y="4511040"/>
            <a:ext cx="1571625" cy="76835"/>
          </a:xfrm>
          <a:prstGeom prst="line">
            <a:avLst/>
          </a:prstGeom>
          <a:ln w="9525" cap="flat" cmpd="sng">
            <a:solidFill>
              <a:srgbClr val="000000"/>
            </a:solidFill>
            <a:prstDash val="lgDash"/>
            <a:headEnd type="arrow" w="med" len="med"/>
            <a:tailEnd type="arrow" w="med" len="med"/>
          </a:ln>
        </p:spPr>
      </p:cxnSp>
      <p:cxnSp>
        <p:nvCxnSpPr>
          <p:cNvPr id="37" name="直接连接符 33"/>
          <p:cNvCxnSpPr>
            <a:endCxn id="14" idx="2"/>
          </p:cNvCxnSpPr>
          <p:nvPr/>
        </p:nvCxnSpPr>
        <p:spPr>
          <a:xfrm flipV="1">
            <a:off x="3801110" y="3957955"/>
            <a:ext cx="1628775" cy="110490"/>
          </a:xfrm>
          <a:prstGeom prst="line">
            <a:avLst/>
          </a:prstGeom>
          <a:ln w="9525" cap="flat" cmpd="sng">
            <a:solidFill>
              <a:srgbClr val="000000"/>
            </a:solidFill>
            <a:prstDash val="lgDash"/>
            <a:headEnd type="none" w="med" len="med"/>
            <a:tailEnd type="arrow" w="med" len="med"/>
          </a:ln>
        </p:spPr>
      </p:cxnSp>
      <p:cxnSp>
        <p:nvCxnSpPr>
          <p:cNvPr id="38" name="直接连接符 34"/>
          <p:cNvCxnSpPr/>
          <p:nvPr/>
        </p:nvCxnSpPr>
        <p:spPr>
          <a:xfrm flipV="1">
            <a:off x="3820795" y="3272155"/>
            <a:ext cx="1522730" cy="160655"/>
          </a:xfrm>
          <a:prstGeom prst="line">
            <a:avLst/>
          </a:prstGeom>
          <a:ln w="9525" cap="flat" cmpd="sng">
            <a:solidFill>
              <a:srgbClr val="000000"/>
            </a:solidFill>
            <a:prstDash val="lgDash"/>
            <a:headEnd type="none" w="med" len="med"/>
            <a:tailEnd type="arrow" w="med" len="med"/>
          </a:ln>
        </p:spPr>
      </p:cxnSp>
      <p:cxnSp>
        <p:nvCxnSpPr>
          <p:cNvPr id="39" name="直接连接符 35"/>
          <p:cNvCxnSpPr/>
          <p:nvPr/>
        </p:nvCxnSpPr>
        <p:spPr>
          <a:xfrm flipH="1" flipV="1">
            <a:off x="7484745" y="3518535"/>
            <a:ext cx="1436370" cy="614045"/>
          </a:xfrm>
          <a:prstGeom prst="line">
            <a:avLst/>
          </a:prstGeom>
          <a:ln w="9525" cap="flat" cmpd="sng">
            <a:solidFill>
              <a:srgbClr val="000000"/>
            </a:solidFill>
            <a:prstDash val="lgDash"/>
            <a:headEnd type="none" w="med" len="med"/>
            <a:tailEnd type="arrow" w="med" len="med"/>
          </a:ln>
        </p:spPr>
      </p:cxnSp>
      <p:cxnSp>
        <p:nvCxnSpPr>
          <p:cNvPr id="40" name="直接连接符 36"/>
          <p:cNvCxnSpPr>
            <a:stCxn id="17" idx="2"/>
          </p:cNvCxnSpPr>
          <p:nvPr/>
        </p:nvCxnSpPr>
        <p:spPr>
          <a:xfrm flipH="1" flipV="1">
            <a:off x="7428230" y="3965575"/>
            <a:ext cx="1600200" cy="343535"/>
          </a:xfrm>
          <a:prstGeom prst="line">
            <a:avLst/>
          </a:prstGeom>
          <a:ln w="9525" cap="flat" cmpd="sng">
            <a:solidFill>
              <a:srgbClr val="000000"/>
            </a:solidFill>
            <a:prstDash val="lgDash"/>
            <a:headEnd type="arrow" w="med" len="med"/>
            <a:tailEnd type="arrow" w="med" len="med"/>
          </a:ln>
        </p:spPr>
      </p:cxnSp>
      <p:cxnSp>
        <p:nvCxnSpPr>
          <p:cNvPr id="41" name="直接连接符 37"/>
          <p:cNvCxnSpPr/>
          <p:nvPr/>
        </p:nvCxnSpPr>
        <p:spPr>
          <a:xfrm flipH="1" flipV="1">
            <a:off x="7512685" y="3423920"/>
            <a:ext cx="1478280" cy="297180"/>
          </a:xfrm>
          <a:prstGeom prst="line">
            <a:avLst/>
          </a:prstGeom>
          <a:ln w="9525" cap="flat" cmpd="sng">
            <a:solidFill>
              <a:srgbClr val="000000"/>
            </a:solidFill>
            <a:prstDash val="lgDash"/>
            <a:headEnd type="arrow" w="med" len="med"/>
            <a:tailEnd type="arrow" w="med" len="med"/>
          </a:ln>
        </p:spPr>
      </p:cxnSp>
      <p:cxnSp>
        <p:nvCxnSpPr>
          <p:cNvPr id="42" name="直接连接符 39"/>
          <p:cNvCxnSpPr/>
          <p:nvPr/>
        </p:nvCxnSpPr>
        <p:spPr>
          <a:xfrm>
            <a:off x="7541260" y="3007995"/>
            <a:ext cx="1469390" cy="251460"/>
          </a:xfrm>
          <a:prstGeom prst="line">
            <a:avLst/>
          </a:prstGeom>
          <a:ln w="9525" cap="flat" cmpd="sng">
            <a:solidFill>
              <a:srgbClr val="000000"/>
            </a:solidFill>
            <a:prstDash val="lgDash"/>
            <a:headEnd type="arrow" w="med" len="med"/>
            <a:tailEnd type="arrow" w="med" len="med"/>
          </a:ln>
        </p:spPr>
      </p:cxnSp>
      <p:cxnSp>
        <p:nvCxnSpPr>
          <p:cNvPr id="44" name="直接连接符 40"/>
          <p:cNvCxnSpPr>
            <a:stCxn id="18" idx="2"/>
          </p:cNvCxnSpPr>
          <p:nvPr/>
        </p:nvCxnSpPr>
        <p:spPr>
          <a:xfrm flipH="1" flipV="1">
            <a:off x="7588250" y="4633595"/>
            <a:ext cx="1460500" cy="268605"/>
          </a:xfrm>
          <a:prstGeom prst="line">
            <a:avLst/>
          </a:prstGeom>
          <a:ln w="9525" cap="flat" cmpd="sng">
            <a:solidFill>
              <a:srgbClr val="000000"/>
            </a:solidFill>
            <a:prstDash val="lgDash"/>
            <a:headEnd type="arrow" w="med" len="med"/>
            <a:tailEnd type="arrow" w="med" len="med"/>
          </a:ln>
        </p:spPr>
      </p:cxnSp>
      <p:cxnSp>
        <p:nvCxnSpPr>
          <p:cNvPr id="45" name="直接连接符 41"/>
          <p:cNvCxnSpPr/>
          <p:nvPr/>
        </p:nvCxnSpPr>
        <p:spPr>
          <a:xfrm flipH="1" flipV="1">
            <a:off x="7448550" y="4718685"/>
            <a:ext cx="1579880" cy="824865"/>
          </a:xfrm>
          <a:prstGeom prst="line">
            <a:avLst/>
          </a:prstGeom>
          <a:ln w="9525" cap="flat" cmpd="sng">
            <a:solidFill>
              <a:srgbClr val="000000"/>
            </a:solidFill>
            <a:prstDash val="lgDash"/>
            <a:headEnd type="none" w="med" len="med"/>
            <a:tailEnd type="arrow" w="med" len="med"/>
          </a:ln>
        </p:spPr>
      </p:cxnSp>
      <p:cxnSp>
        <p:nvCxnSpPr>
          <p:cNvPr id="46" name="直接连接符 42"/>
          <p:cNvCxnSpPr/>
          <p:nvPr/>
        </p:nvCxnSpPr>
        <p:spPr>
          <a:xfrm flipV="1">
            <a:off x="4164330" y="5580380"/>
            <a:ext cx="4695190" cy="53340"/>
          </a:xfrm>
          <a:prstGeom prst="line">
            <a:avLst/>
          </a:prstGeom>
          <a:ln w="9525" cap="flat" cmpd="sng">
            <a:solidFill>
              <a:srgbClr val="000000"/>
            </a:solidFill>
            <a:prstDash val="lgDash"/>
            <a:headEnd type="none" w="med" len="med"/>
            <a:tailEnd type="arrow" w="med" len="med"/>
          </a:ln>
        </p:spPr>
      </p:cxnSp>
      <p:sp>
        <p:nvSpPr>
          <p:cNvPr id="48" name="上箭头 23"/>
          <p:cNvSpPr/>
          <p:nvPr/>
        </p:nvSpPr>
        <p:spPr>
          <a:xfrm>
            <a:off x="6319520" y="3611880"/>
            <a:ext cx="151130" cy="127000"/>
          </a:xfrm>
          <a:prstGeom prst="upArrow">
            <a:avLst>
              <a:gd name="adj1" fmla="val 50000"/>
              <a:gd name="adj2" fmla="val 35326"/>
            </a:avLst>
          </a:prstGeom>
          <a:gradFill>
            <a:gsLst>
              <a:gs pos="100000">
                <a:srgbClr val="14CD68"/>
              </a:gs>
              <a:gs pos="100000">
                <a:srgbClr val="0B6E38"/>
              </a:gs>
            </a:gsLst>
            <a:lin ang="5400000" scaled="0"/>
          </a:gradFill>
          <a:ln w="9525" cap="flat" cmpd="sng">
            <a:solidFill>
              <a:srgbClr val="000000"/>
            </a:solidFill>
            <a:prstDash val="solid"/>
            <a:miter/>
            <a:headEnd type="none" w="med" len="med"/>
            <a:tailEnd type="none" w="med" len="med"/>
          </a:ln>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Box 114"/>
          <p:cNvSpPr txBox="1"/>
          <p:nvPr/>
        </p:nvSpPr>
        <p:spPr>
          <a:xfrm>
            <a:off x="815340" y="244475"/>
            <a:ext cx="6189345" cy="521970"/>
          </a:xfrm>
          <a:prstGeom prst="rect">
            <a:avLst/>
          </a:prstGeom>
          <a:noFill/>
        </p:spPr>
        <p:txBody>
          <a:bodyPr wrap="square" rtlCol="0" anchor="t">
            <a:spAutoFit/>
          </a:bodyPr>
          <a:lstStyle/>
          <a:p>
            <a:pPr>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五、职业发展:管理岗位最佳成长路径</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sp>
        <p:nvSpPr>
          <p:cNvPr id="24584" name="椭圆 24583"/>
          <p:cNvSpPr/>
          <p:nvPr/>
        </p:nvSpPr>
        <p:spPr>
          <a:xfrm>
            <a:off x="3048635" y="4378960"/>
            <a:ext cx="3534410" cy="504825"/>
          </a:xfrm>
          <a:prstGeom prst="ellipse">
            <a:avLst/>
          </a:prstGeom>
          <a:solidFill>
            <a:srgbClr val="66FFFF"/>
          </a:solidFill>
          <a:ln w="9525" cap="flat" cmpd="sng">
            <a:solidFill>
              <a:schemeClr val="bg2"/>
            </a:solidFill>
            <a:prstDash val="solid"/>
            <a:miter/>
            <a:headEnd type="none" w="med" len="med"/>
            <a:tailEnd type="none" w="med" len="med"/>
          </a:ln>
          <a:effectLst>
            <a:outerShdw dist="35921" dir="2699999" algn="ctr" rotWithShape="0">
              <a:schemeClr val="bg2"/>
            </a:outerShdw>
            <a:softEdge rad="139700"/>
          </a:effectLst>
        </p:spPr>
        <p:txBody>
          <a:bodyPr wrap="none" anchor="ctr"/>
          <a:lstStyle/>
          <a:p>
            <a:pPr algn="ctr"/>
            <a:r>
              <a:rPr lang="zh-CN" altLang="en-US" b="1" dirty="0">
                <a:latin typeface="黑体" panose="02010609060101010101" charset="-122"/>
                <a:ea typeface="黑体" panose="02010609060101010101" charset="-122"/>
              </a:rPr>
              <a:t>作业长</a:t>
            </a:r>
            <a:endParaRPr lang="zh-CN" altLang="en-US" b="1" dirty="0">
              <a:latin typeface="黑体" panose="02010609060101010101" charset="-122"/>
              <a:ea typeface="黑体" panose="02010609060101010101" charset="-122"/>
            </a:endParaRPr>
          </a:p>
        </p:txBody>
      </p:sp>
      <p:sp>
        <p:nvSpPr>
          <p:cNvPr id="24586" name="椭圆 24585"/>
          <p:cNvSpPr/>
          <p:nvPr/>
        </p:nvSpPr>
        <p:spPr>
          <a:xfrm>
            <a:off x="3049905" y="2546985"/>
            <a:ext cx="3533140" cy="504825"/>
          </a:xfrm>
          <a:prstGeom prst="ellipse">
            <a:avLst/>
          </a:prstGeom>
          <a:solidFill>
            <a:srgbClr val="CCFFCC"/>
          </a:solidFill>
          <a:ln w="9525" cap="flat" cmpd="sng">
            <a:solidFill>
              <a:schemeClr val="bg2"/>
            </a:solidFill>
            <a:prstDash val="solid"/>
            <a:miter/>
            <a:headEnd type="none" w="med" len="med"/>
            <a:tailEnd type="none" w="med" len="med"/>
          </a:ln>
          <a:effectLst>
            <a:outerShdw dist="35921" dir="2699999" algn="ctr" rotWithShape="0">
              <a:schemeClr val="bg2"/>
            </a:outerShdw>
            <a:softEdge rad="76200"/>
          </a:effectLst>
        </p:spPr>
        <p:txBody>
          <a:bodyPr wrap="none" anchor="ctr"/>
          <a:lstStyle/>
          <a:p>
            <a:pPr algn="ctr"/>
            <a:r>
              <a:rPr lang="zh-CN" altLang="en-US" b="1" dirty="0">
                <a:latin typeface="黑体" panose="02010609060101010101" charset="-122"/>
                <a:ea typeface="黑体" panose="02010609060101010101" charset="-122"/>
              </a:rPr>
              <a:t>厂部副职</a:t>
            </a:r>
            <a:endParaRPr lang="zh-CN" altLang="en-US" b="1" dirty="0">
              <a:latin typeface="黑体" panose="02010609060101010101" charset="-122"/>
              <a:ea typeface="黑体" panose="02010609060101010101" charset="-122"/>
            </a:endParaRPr>
          </a:p>
        </p:txBody>
      </p:sp>
      <p:sp>
        <p:nvSpPr>
          <p:cNvPr id="24587" name="椭圆 24586"/>
          <p:cNvSpPr/>
          <p:nvPr/>
        </p:nvSpPr>
        <p:spPr>
          <a:xfrm>
            <a:off x="3049905" y="3389630"/>
            <a:ext cx="3533140" cy="716915"/>
          </a:xfrm>
          <a:prstGeom prst="ellipse">
            <a:avLst/>
          </a:prstGeom>
          <a:solidFill>
            <a:srgbClr val="99FF33"/>
          </a:solidFill>
          <a:ln w="9525" cap="flat" cmpd="sng">
            <a:solidFill>
              <a:schemeClr val="bg2"/>
            </a:solidFill>
            <a:prstDash val="solid"/>
            <a:miter/>
            <a:headEnd type="none" w="med" len="med"/>
            <a:tailEnd type="none" w="med" len="med"/>
          </a:ln>
          <a:effectLst>
            <a:outerShdw dist="35921" dir="2699999" algn="ctr" rotWithShape="0">
              <a:schemeClr val="bg2"/>
            </a:outerShdw>
            <a:softEdge rad="139700"/>
          </a:effectLst>
        </p:spPr>
        <p:txBody>
          <a:bodyPr wrap="none" anchor="ctr"/>
          <a:lstStyle/>
          <a:p>
            <a:pPr algn="ctr"/>
            <a:r>
              <a:rPr lang="zh-CN" altLang="en-US" b="1" dirty="0">
                <a:latin typeface="黑体" panose="02010609060101010101" charset="-122"/>
                <a:ea typeface="黑体" panose="02010609060101010101" charset="-122"/>
              </a:rPr>
              <a:t> 室主任</a:t>
            </a:r>
            <a:endParaRPr lang="zh-CN" altLang="en-US" b="1" dirty="0">
              <a:latin typeface="黑体" panose="02010609060101010101" charset="-122"/>
              <a:ea typeface="黑体" panose="02010609060101010101" charset="-122"/>
            </a:endParaRPr>
          </a:p>
          <a:p>
            <a:pPr algn="ctr"/>
            <a:r>
              <a:rPr lang="zh-CN" altLang="en-US" b="1" dirty="0">
                <a:latin typeface="黑体" panose="02010609060101010101" charset="-122"/>
                <a:ea typeface="黑体" panose="02010609060101010101" charset="-122"/>
              </a:rPr>
              <a:t>（车间、分厂负责人）</a:t>
            </a:r>
            <a:endParaRPr lang="zh-CN" altLang="en-US" b="1" dirty="0">
              <a:latin typeface="黑体" panose="02010609060101010101" charset="-122"/>
              <a:ea typeface="黑体" panose="02010609060101010101" charset="-122"/>
            </a:endParaRPr>
          </a:p>
        </p:txBody>
      </p:sp>
      <p:sp>
        <p:nvSpPr>
          <p:cNvPr id="24602" name="任意多边形 24601"/>
          <p:cNvSpPr/>
          <p:nvPr/>
        </p:nvSpPr>
        <p:spPr>
          <a:xfrm rot="16200000">
            <a:off x="4755198" y="3086418"/>
            <a:ext cx="241300" cy="287337"/>
          </a:xfrm>
          <a:custGeom>
            <a:avLst/>
            <a:gdLst>
              <a:gd name="txL" fmla="*/ 3375 w 21600"/>
              <a:gd name="txT" fmla="*/ 5966 h 21600"/>
              <a:gd name="txR" fmla="*/ 17654 w 21600"/>
              <a:gd name="txB" fmla="*/ 15634 h 21600"/>
            </a:gdLst>
            <a:ahLst/>
            <a:cxnLst>
              <a:cxn ang="270">
                <a:pos x="12785" y="0"/>
              </a:cxn>
              <a:cxn ang="180">
                <a:pos x="0" y="10800"/>
              </a:cxn>
              <a:cxn ang="90">
                <a:pos x="12785" y="21600"/>
              </a:cxn>
              <a:cxn ang="0">
                <a:pos x="21600" y="10800"/>
              </a:cxn>
            </a:cxnLst>
            <a:rect l="txL" t="txT" r="txR" b="txB"/>
            <a:pathLst>
              <a:path w="21600" h="21600">
                <a:moveTo>
                  <a:pt x="12785" y="0"/>
                </a:moveTo>
                <a:lnTo>
                  <a:pt x="12785" y="5966"/>
                </a:lnTo>
                <a:lnTo>
                  <a:pt x="3375" y="5966"/>
                </a:lnTo>
                <a:lnTo>
                  <a:pt x="3375" y="15634"/>
                </a:lnTo>
                <a:lnTo>
                  <a:pt x="12785" y="15634"/>
                </a:lnTo>
                <a:lnTo>
                  <a:pt x="12785" y="21600"/>
                </a:lnTo>
                <a:lnTo>
                  <a:pt x="21600" y="10800"/>
                </a:lnTo>
                <a:close/>
              </a:path>
              <a:path w="21600" h="21600">
                <a:moveTo>
                  <a:pt x="1350" y="5966"/>
                </a:moveTo>
                <a:lnTo>
                  <a:pt x="1350" y="15634"/>
                </a:lnTo>
                <a:lnTo>
                  <a:pt x="2700" y="15634"/>
                </a:lnTo>
                <a:lnTo>
                  <a:pt x="2700" y="5966"/>
                </a:lnTo>
                <a:close/>
              </a:path>
              <a:path w="21600" h="21600">
                <a:moveTo>
                  <a:pt x="0" y="5966"/>
                </a:moveTo>
                <a:lnTo>
                  <a:pt x="0" y="15634"/>
                </a:lnTo>
                <a:lnTo>
                  <a:pt x="675" y="15634"/>
                </a:lnTo>
                <a:lnTo>
                  <a:pt x="675" y="5966"/>
                </a:lnTo>
                <a:close/>
              </a:path>
            </a:pathLst>
          </a:custGeom>
          <a:gradFill>
            <a:gsLst>
              <a:gs pos="98000">
                <a:srgbClr val="14CD68"/>
              </a:gs>
              <a:gs pos="100000">
                <a:srgbClr val="035C7D"/>
              </a:gs>
            </a:gsLst>
            <a:lin ang="5400000" scaled="0"/>
          </a:gradFill>
          <a:ln w="9525" cap="flat" cmpd="sng">
            <a:solidFill>
              <a:schemeClr val="bg2"/>
            </a:solidFill>
            <a:prstDash val="solid"/>
            <a:miter/>
            <a:headEnd type="none" w="med" len="med"/>
            <a:tailEnd type="none" w="med" len="med"/>
          </a:ln>
          <a:effectLst>
            <a:outerShdw dist="35921" dir="2699999" algn="ctr" rotWithShape="0">
              <a:schemeClr val="bg2"/>
            </a:outerShdw>
          </a:effectLst>
        </p:spPr>
        <p:txBody>
          <a:bodyPr/>
          <a:lstStyle/>
          <a:p>
            <a:endParaRPr lang="zh-CN" altLang="en-US"/>
          </a:p>
        </p:txBody>
      </p:sp>
      <p:sp>
        <p:nvSpPr>
          <p:cNvPr id="11" name="右大括号 10"/>
          <p:cNvSpPr/>
          <p:nvPr/>
        </p:nvSpPr>
        <p:spPr>
          <a:xfrm>
            <a:off x="6689090" y="3964940"/>
            <a:ext cx="349885" cy="539115"/>
          </a:xfrm>
          <a:prstGeom prst="rightBrac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右大括号 11"/>
          <p:cNvSpPr/>
          <p:nvPr/>
        </p:nvSpPr>
        <p:spPr>
          <a:xfrm>
            <a:off x="6689090" y="3074035"/>
            <a:ext cx="349885" cy="539115"/>
          </a:xfrm>
          <a:prstGeom prst="rightBrac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5" name="任意多边形 14"/>
          <p:cNvSpPr/>
          <p:nvPr/>
        </p:nvSpPr>
        <p:spPr>
          <a:xfrm rot="16200000">
            <a:off x="4744403" y="4097655"/>
            <a:ext cx="215900" cy="287338"/>
          </a:xfrm>
          <a:custGeom>
            <a:avLst/>
            <a:gdLst>
              <a:gd name="txL" fmla="*/ 3375 w 21600"/>
              <a:gd name="txT" fmla="*/ 5966 h 21600"/>
              <a:gd name="txR" fmla="*/ 17654 w 21600"/>
              <a:gd name="txB" fmla="*/ 15634 h 21600"/>
            </a:gdLst>
            <a:ahLst/>
            <a:cxnLst>
              <a:cxn ang="270">
                <a:pos x="12785" y="0"/>
              </a:cxn>
              <a:cxn ang="180">
                <a:pos x="0" y="10800"/>
              </a:cxn>
              <a:cxn ang="90">
                <a:pos x="12785" y="21600"/>
              </a:cxn>
              <a:cxn ang="0">
                <a:pos x="21600" y="10800"/>
              </a:cxn>
            </a:cxnLst>
            <a:rect l="txL" t="txT" r="txR" b="txB"/>
            <a:pathLst>
              <a:path w="21600" h="21600">
                <a:moveTo>
                  <a:pt x="12785" y="0"/>
                </a:moveTo>
                <a:lnTo>
                  <a:pt x="12785" y="5966"/>
                </a:lnTo>
                <a:lnTo>
                  <a:pt x="3375" y="5966"/>
                </a:lnTo>
                <a:lnTo>
                  <a:pt x="3375" y="15634"/>
                </a:lnTo>
                <a:lnTo>
                  <a:pt x="12785" y="15634"/>
                </a:lnTo>
                <a:lnTo>
                  <a:pt x="12785" y="21600"/>
                </a:lnTo>
                <a:lnTo>
                  <a:pt x="21600" y="10800"/>
                </a:lnTo>
                <a:close/>
              </a:path>
              <a:path w="21600" h="21600">
                <a:moveTo>
                  <a:pt x="1350" y="5966"/>
                </a:moveTo>
                <a:lnTo>
                  <a:pt x="1350" y="15634"/>
                </a:lnTo>
                <a:lnTo>
                  <a:pt x="2700" y="15634"/>
                </a:lnTo>
                <a:lnTo>
                  <a:pt x="2700" y="5966"/>
                </a:lnTo>
                <a:close/>
              </a:path>
              <a:path w="21600" h="21600">
                <a:moveTo>
                  <a:pt x="0" y="5966"/>
                </a:moveTo>
                <a:lnTo>
                  <a:pt x="0" y="15634"/>
                </a:lnTo>
                <a:lnTo>
                  <a:pt x="675" y="15634"/>
                </a:lnTo>
                <a:lnTo>
                  <a:pt x="675" y="5966"/>
                </a:lnTo>
                <a:close/>
              </a:path>
            </a:pathLst>
          </a:custGeom>
          <a:gradFill>
            <a:gsLst>
              <a:gs pos="98000">
                <a:srgbClr val="14CD68"/>
              </a:gs>
              <a:gs pos="100000">
                <a:srgbClr val="035C7D"/>
              </a:gs>
            </a:gsLst>
            <a:lin ang="5400000" scaled="0"/>
          </a:gradFill>
          <a:ln w="9525" cap="flat" cmpd="sng">
            <a:solidFill>
              <a:schemeClr val="bg2"/>
            </a:solidFill>
            <a:prstDash val="solid"/>
            <a:miter/>
            <a:headEnd type="none" w="med" len="med"/>
            <a:tailEnd type="none" w="med" len="med"/>
          </a:ln>
          <a:effectLst>
            <a:outerShdw dist="35921" dir="2699999" algn="ctr" rotWithShape="0">
              <a:schemeClr val="bg2"/>
            </a:outerShdw>
          </a:effectLst>
        </p:spPr>
        <p:txBody>
          <a:bodyPr/>
          <a:lstStyle/>
          <a:p>
            <a:endParaRPr lang="zh-CN" altLang="en-US"/>
          </a:p>
        </p:txBody>
      </p:sp>
      <p:sp>
        <p:nvSpPr>
          <p:cNvPr id="17" name="文本框 16"/>
          <p:cNvSpPr txBox="1"/>
          <p:nvPr/>
        </p:nvSpPr>
        <p:spPr>
          <a:xfrm>
            <a:off x="7171055" y="4763135"/>
            <a:ext cx="4263390" cy="737235"/>
          </a:xfrm>
          <a:prstGeom prst="rect">
            <a:avLst/>
          </a:prstGeom>
          <a:noFill/>
          <a:effectLst>
            <a:softEdge rad="203200"/>
          </a:effectLst>
        </p:spPr>
        <p:txBody>
          <a:bodyPr wrap="square" rtlCol="0" anchor="t">
            <a:spAutoFit/>
          </a:bodyPr>
          <a:lstStyle/>
          <a:p>
            <a:r>
              <a:rPr lang="en-US" sz="1400">
                <a:latin typeface="黑体" panose="02010609060101010101" charset="-122"/>
                <a:ea typeface="黑体" panose="02010609060101010101" charset="-122"/>
                <a:cs typeface="黑体" panose="02010609060101010101" charset="-122"/>
                <a:sym typeface="+mn-ea"/>
              </a:rPr>
              <a:t>具有 5 年以上生产现场工作经历；全日制大专院校毕业生要具有从事企业生产现场工作三年以上的经历</a:t>
            </a:r>
            <a:endParaRPr lang="en-US" altLang="en-US" sz="1400">
              <a:latin typeface="黑体" panose="02010609060101010101" charset="-122"/>
              <a:ea typeface="黑体" panose="02010609060101010101" charset="-122"/>
              <a:cs typeface="黑体" panose="02010609060101010101" charset="-122"/>
              <a:sym typeface="+mn-ea"/>
            </a:endParaRPr>
          </a:p>
        </p:txBody>
      </p:sp>
      <p:sp>
        <p:nvSpPr>
          <p:cNvPr id="18" name="右大括号 17"/>
          <p:cNvSpPr/>
          <p:nvPr/>
        </p:nvSpPr>
        <p:spPr>
          <a:xfrm>
            <a:off x="6689090" y="4862195"/>
            <a:ext cx="349885" cy="539115"/>
          </a:xfrm>
          <a:prstGeom prst="rightBrac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文本框 18"/>
          <p:cNvSpPr txBox="1"/>
          <p:nvPr/>
        </p:nvSpPr>
        <p:spPr>
          <a:xfrm>
            <a:off x="7171055" y="3956050"/>
            <a:ext cx="4262120" cy="306705"/>
          </a:xfrm>
          <a:prstGeom prst="rect">
            <a:avLst/>
          </a:prstGeom>
          <a:noFill/>
          <a:effectLst>
            <a:softEdge rad="203200"/>
          </a:effectLst>
        </p:spPr>
        <p:txBody>
          <a:bodyPr wrap="square" rtlCol="0" anchor="t">
            <a:spAutoFit/>
          </a:bodyPr>
          <a:lstStyle/>
          <a:p>
            <a:pPr lvl="0" algn="l">
              <a:buClrTx/>
              <a:buSzTx/>
              <a:buFontTx/>
            </a:pPr>
            <a:r>
              <a:rPr lang="en-US" sz="1400">
                <a:latin typeface="黑体" panose="02010609060101010101" charset="-122"/>
                <a:ea typeface="黑体" panose="02010609060101010101" charset="-122"/>
                <a:cs typeface="黑体" panose="02010609060101010101" charset="-122"/>
                <a:sym typeface="+mn-ea"/>
              </a:rPr>
              <a:t>具有作业长或区域工程师师工作经历2</a:t>
            </a:r>
            <a:r>
              <a:rPr lang="zh-CN" altLang="en-US" sz="1400">
                <a:latin typeface="黑体" panose="02010609060101010101" charset="-122"/>
                <a:ea typeface="黑体" panose="02010609060101010101" charset="-122"/>
                <a:cs typeface="黑体" panose="02010609060101010101" charset="-122"/>
                <a:sym typeface="+mn-ea"/>
              </a:rPr>
              <a:t>年</a:t>
            </a:r>
            <a:endParaRPr lang="zh-CN" altLang="en-US" sz="1400">
              <a:latin typeface="黑体" panose="02010609060101010101" charset="-122"/>
              <a:ea typeface="黑体" panose="02010609060101010101" charset="-122"/>
              <a:cs typeface="黑体" panose="02010609060101010101" charset="-122"/>
              <a:sym typeface="+mn-ea"/>
            </a:endParaRPr>
          </a:p>
        </p:txBody>
      </p:sp>
      <p:sp>
        <p:nvSpPr>
          <p:cNvPr id="20" name="文本框 19"/>
          <p:cNvSpPr txBox="1"/>
          <p:nvPr/>
        </p:nvSpPr>
        <p:spPr>
          <a:xfrm>
            <a:off x="7171055" y="3037840"/>
            <a:ext cx="4138295" cy="306705"/>
          </a:xfrm>
          <a:prstGeom prst="rect">
            <a:avLst/>
          </a:prstGeom>
          <a:noFill/>
          <a:effectLst>
            <a:softEdge rad="203200"/>
          </a:effectLst>
        </p:spPr>
        <p:txBody>
          <a:bodyPr wrap="square" rtlCol="0" anchor="t">
            <a:spAutoFit/>
          </a:bodyPr>
          <a:lstStyle/>
          <a:p>
            <a:pPr lvl="0" algn="l">
              <a:buClrTx/>
              <a:buSzTx/>
              <a:buFontTx/>
            </a:pPr>
            <a:r>
              <a:rPr lang="en-US" sz="1400">
                <a:latin typeface="黑体" panose="02010609060101010101" charset="-122"/>
                <a:ea typeface="黑体" panose="02010609060101010101" charset="-122"/>
                <a:cs typeface="黑体" panose="02010609060101010101" charset="-122"/>
                <a:sym typeface="+mn-ea"/>
              </a:rPr>
              <a:t>具有下一层岗位 2 年以上工作经历</a:t>
            </a:r>
            <a:endParaRPr lang="en-US" sz="1400">
              <a:latin typeface="黑体" panose="02010609060101010101" charset="-122"/>
              <a:ea typeface="黑体" panose="02010609060101010101" charset="-122"/>
              <a:cs typeface="黑体" panose="02010609060101010101" charset="-122"/>
              <a:sym typeface="+mn-ea"/>
            </a:endParaRPr>
          </a:p>
        </p:txBody>
      </p:sp>
      <p:sp>
        <p:nvSpPr>
          <p:cNvPr id="23" name="椭圆 22"/>
          <p:cNvSpPr/>
          <p:nvPr/>
        </p:nvSpPr>
        <p:spPr>
          <a:xfrm>
            <a:off x="3044190" y="1685925"/>
            <a:ext cx="3533140" cy="504825"/>
          </a:xfrm>
          <a:prstGeom prst="ellipse">
            <a:avLst/>
          </a:prstGeom>
          <a:solidFill>
            <a:srgbClr val="CCFFCC"/>
          </a:solidFill>
          <a:ln w="9525" cap="flat" cmpd="sng">
            <a:solidFill>
              <a:schemeClr val="bg2"/>
            </a:solidFill>
            <a:prstDash val="solid"/>
            <a:miter/>
            <a:headEnd type="none" w="med" len="med"/>
            <a:tailEnd type="none" w="med" len="med"/>
          </a:ln>
          <a:effectLst>
            <a:outerShdw dist="35921" dir="2699999" algn="ctr" rotWithShape="0">
              <a:schemeClr val="bg2"/>
            </a:outerShdw>
            <a:softEdge rad="76200"/>
          </a:effectLst>
        </p:spPr>
        <p:txBody>
          <a:bodyPr wrap="none" anchor="ctr"/>
          <a:lstStyle/>
          <a:p>
            <a:pPr algn="ctr"/>
            <a:r>
              <a:rPr lang="zh-CN" altLang="en-US" b="1" dirty="0">
                <a:latin typeface="黑体" panose="02010609060101010101" charset="-122"/>
                <a:ea typeface="黑体" panose="02010609060101010101" charset="-122"/>
              </a:rPr>
              <a:t>厂部正职</a:t>
            </a:r>
            <a:endParaRPr lang="zh-CN" altLang="en-US" b="1" dirty="0">
              <a:latin typeface="黑体" panose="02010609060101010101" charset="-122"/>
              <a:ea typeface="黑体" panose="02010609060101010101" charset="-122"/>
            </a:endParaRPr>
          </a:p>
        </p:txBody>
      </p:sp>
      <p:sp>
        <p:nvSpPr>
          <p:cNvPr id="24" name="任意多边形 23"/>
          <p:cNvSpPr/>
          <p:nvPr/>
        </p:nvSpPr>
        <p:spPr>
          <a:xfrm rot="16200000">
            <a:off x="4732338" y="2194243"/>
            <a:ext cx="241300" cy="287337"/>
          </a:xfrm>
          <a:custGeom>
            <a:avLst/>
            <a:gdLst>
              <a:gd name="txL" fmla="*/ 3375 w 21600"/>
              <a:gd name="txT" fmla="*/ 5966 h 21600"/>
              <a:gd name="txR" fmla="*/ 17654 w 21600"/>
              <a:gd name="txB" fmla="*/ 15634 h 21600"/>
            </a:gdLst>
            <a:ahLst/>
            <a:cxnLst>
              <a:cxn ang="270">
                <a:pos x="12785" y="0"/>
              </a:cxn>
              <a:cxn ang="180">
                <a:pos x="0" y="10800"/>
              </a:cxn>
              <a:cxn ang="90">
                <a:pos x="12785" y="21600"/>
              </a:cxn>
              <a:cxn ang="0">
                <a:pos x="21600" y="10800"/>
              </a:cxn>
            </a:cxnLst>
            <a:rect l="txL" t="txT" r="txR" b="txB"/>
            <a:pathLst>
              <a:path w="21600" h="21600">
                <a:moveTo>
                  <a:pt x="12785" y="0"/>
                </a:moveTo>
                <a:lnTo>
                  <a:pt x="12785" y="5966"/>
                </a:lnTo>
                <a:lnTo>
                  <a:pt x="3375" y="5966"/>
                </a:lnTo>
                <a:lnTo>
                  <a:pt x="3375" y="15634"/>
                </a:lnTo>
                <a:lnTo>
                  <a:pt x="12785" y="15634"/>
                </a:lnTo>
                <a:lnTo>
                  <a:pt x="12785" y="21600"/>
                </a:lnTo>
                <a:lnTo>
                  <a:pt x="21600" y="10800"/>
                </a:lnTo>
                <a:close/>
              </a:path>
              <a:path w="21600" h="21600">
                <a:moveTo>
                  <a:pt x="1350" y="5966"/>
                </a:moveTo>
                <a:lnTo>
                  <a:pt x="1350" y="15634"/>
                </a:lnTo>
                <a:lnTo>
                  <a:pt x="2700" y="15634"/>
                </a:lnTo>
                <a:lnTo>
                  <a:pt x="2700" y="5966"/>
                </a:lnTo>
                <a:close/>
              </a:path>
              <a:path w="21600" h="21600">
                <a:moveTo>
                  <a:pt x="0" y="5966"/>
                </a:moveTo>
                <a:lnTo>
                  <a:pt x="0" y="15634"/>
                </a:lnTo>
                <a:lnTo>
                  <a:pt x="675" y="15634"/>
                </a:lnTo>
                <a:lnTo>
                  <a:pt x="675" y="5966"/>
                </a:lnTo>
                <a:close/>
              </a:path>
            </a:pathLst>
          </a:custGeom>
          <a:gradFill>
            <a:gsLst>
              <a:gs pos="98000">
                <a:srgbClr val="14CD68"/>
              </a:gs>
              <a:gs pos="100000">
                <a:srgbClr val="035C7D"/>
              </a:gs>
            </a:gsLst>
            <a:lin ang="5400000" scaled="0"/>
          </a:gradFill>
          <a:ln w="9525" cap="flat" cmpd="sng">
            <a:solidFill>
              <a:schemeClr val="bg2"/>
            </a:solidFill>
            <a:prstDash val="solid"/>
            <a:miter/>
            <a:headEnd type="none" w="med" len="med"/>
            <a:tailEnd type="none" w="med" len="med"/>
          </a:ln>
          <a:effectLst>
            <a:outerShdw dist="35921" dir="2699999" algn="ctr" rotWithShape="0">
              <a:schemeClr val="bg2"/>
            </a:outerShdw>
          </a:effectLst>
        </p:spPr>
        <p:txBody>
          <a:bodyPr/>
          <a:lstStyle/>
          <a:p>
            <a:endParaRPr lang="zh-CN" altLang="en-US"/>
          </a:p>
        </p:txBody>
      </p:sp>
      <p:sp>
        <p:nvSpPr>
          <p:cNvPr id="25" name="文本框 24"/>
          <p:cNvSpPr txBox="1"/>
          <p:nvPr/>
        </p:nvSpPr>
        <p:spPr>
          <a:xfrm>
            <a:off x="7171055" y="2077085"/>
            <a:ext cx="4263390" cy="306705"/>
          </a:xfrm>
          <a:prstGeom prst="rect">
            <a:avLst/>
          </a:prstGeom>
          <a:noFill/>
          <a:effectLst>
            <a:softEdge rad="203200"/>
          </a:effectLst>
        </p:spPr>
        <p:txBody>
          <a:bodyPr wrap="square" rtlCol="0" anchor="t">
            <a:spAutoFit/>
          </a:bodyPr>
          <a:lstStyle/>
          <a:p>
            <a:pPr lvl="0" algn="l">
              <a:buClrTx/>
              <a:buSzTx/>
              <a:buFontTx/>
            </a:pPr>
            <a:r>
              <a:rPr lang="en-US" sz="1400">
                <a:latin typeface="黑体" panose="02010609060101010101" charset="-122"/>
                <a:ea typeface="黑体" panose="02010609060101010101" charset="-122"/>
                <a:cs typeface="黑体" panose="02010609060101010101" charset="-122"/>
                <a:sym typeface="+mn-ea"/>
              </a:rPr>
              <a:t>具有下一层岗位 2 年以上工作经历</a:t>
            </a:r>
            <a:endParaRPr lang="en-US" sz="1400">
              <a:latin typeface="黑体" panose="02010609060101010101" charset="-122"/>
              <a:ea typeface="黑体" panose="02010609060101010101" charset="-122"/>
              <a:cs typeface="黑体" panose="02010609060101010101" charset="-122"/>
              <a:sym typeface="+mn-ea"/>
            </a:endParaRPr>
          </a:p>
        </p:txBody>
      </p:sp>
      <p:sp>
        <p:nvSpPr>
          <p:cNvPr id="26" name="右大括号 25"/>
          <p:cNvSpPr/>
          <p:nvPr/>
        </p:nvSpPr>
        <p:spPr>
          <a:xfrm>
            <a:off x="6689090" y="2039620"/>
            <a:ext cx="349885" cy="539115"/>
          </a:xfrm>
          <a:prstGeom prst="rightBrac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7" name="上箭头标注 26"/>
          <p:cNvSpPr/>
          <p:nvPr/>
        </p:nvSpPr>
        <p:spPr>
          <a:xfrm>
            <a:off x="3049270" y="5015865"/>
            <a:ext cx="3528695" cy="647700"/>
          </a:xfrm>
          <a:prstGeom prst="upArrowCallout">
            <a:avLst>
              <a:gd name="adj1" fmla="val 37728"/>
              <a:gd name="adj2" fmla="val 36487"/>
              <a:gd name="adj3" fmla="val 18384"/>
              <a:gd name="adj4" fmla="val 62083"/>
            </a:avLst>
          </a:prstGeom>
          <a:solidFill>
            <a:schemeClr val="bg1"/>
          </a:solidFill>
          <a:ln w="9525" cap="flat" cmpd="sng">
            <a:solidFill>
              <a:schemeClr val="tx1"/>
            </a:solidFill>
            <a:prstDash val="solid"/>
            <a:miter/>
            <a:headEnd type="none" w="med" len="med"/>
            <a:tailEnd type="none" w="med" len="med"/>
          </a:ln>
          <a:effectLst>
            <a:outerShdw dist="35921" dir="2699999" algn="ctr" rotWithShape="0">
              <a:schemeClr val="bg2"/>
            </a:outerShdw>
          </a:effectLst>
        </p:spPr>
        <p:txBody>
          <a:bodyPr wrap="none" anchor="ctr"/>
          <a:lstStyle/>
          <a:p>
            <a:pPr algn="ctr"/>
            <a:r>
              <a:rPr lang="zh-CN" altLang="en-US" sz="1400" b="1" dirty="0">
                <a:latin typeface="黑体" panose="02010609060101010101" charset="-122"/>
                <a:ea typeface="黑体" panose="02010609060101010101" charset="-122"/>
              </a:rPr>
              <a:t>钢铁生产、设备相关专业教育背景</a:t>
            </a:r>
            <a:endParaRPr lang="zh-CN" altLang="en-US" sz="1400" b="1" dirty="0">
              <a:latin typeface="黑体" panose="02010609060101010101" charset="-122"/>
              <a:ea typeface="黑体" panose="02010609060101010101" charset="-122"/>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Box 114"/>
          <p:cNvSpPr txBox="1"/>
          <p:nvPr/>
        </p:nvSpPr>
        <p:spPr>
          <a:xfrm>
            <a:off x="815340" y="244475"/>
            <a:ext cx="6671945" cy="521970"/>
          </a:xfrm>
          <a:prstGeom prst="rect">
            <a:avLst/>
          </a:prstGeom>
          <a:noFill/>
        </p:spPr>
        <p:txBody>
          <a:bodyPr wrap="square" rtlCol="0" anchor="t">
            <a:spAutoFit/>
          </a:bodyPr>
          <a:lstStyle/>
          <a:p>
            <a:pPr>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五、职业发展:首席工程师最佳成长路径</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sp>
        <p:nvSpPr>
          <p:cNvPr id="24584" name="椭圆 24583"/>
          <p:cNvSpPr/>
          <p:nvPr/>
        </p:nvSpPr>
        <p:spPr>
          <a:xfrm>
            <a:off x="1184910" y="4678045"/>
            <a:ext cx="3534410" cy="504825"/>
          </a:xfrm>
          <a:prstGeom prst="ellipse">
            <a:avLst/>
          </a:prstGeom>
          <a:solidFill>
            <a:schemeClr val="accent1">
              <a:lumMod val="60000"/>
              <a:lumOff val="40000"/>
            </a:schemeClr>
          </a:solidFill>
          <a:ln w="9525" cap="flat" cmpd="sng">
            <a:solidFill>
              <a:schemeClr val="bg2"/>
            </a:solidFill>
            <a:prstDash val="solid"/>
            <a:miter/>
            <a:headEnd type="none" w="med" len="med"/>
            <a:tailEnd type="none" w="med" len="med"/>
          </a:ln>
          <a:effectLst>
            <a:outerShdw dist="35921" dir="2699999" algn="ctr" rotWithShape="0">
              <a:schemeClr val="bg2"/>
            </a:outerShdw>
            <a:softEdge rad="127000"/>
          </a:effectLst>
        </p:spPr>
        <p:txBody>
          <a:bodyPr wrap="none" anchor="ctr"/>
          <a:lstStyle/>
          <a:p>
            <a:pPr algn="ctr"/>
            <a:r>
              <a:rPr lang="zh-CN" altLang="en-US" b="1" dirty="0">
                <a:latin typeface="黑体" panose="02010609060101010101" charset="-122"/>
                <a:ea typeface="黑体" panose="02010609060101010101" charset="-122"/>
              </a:rPr>
              <a:t>技术协理</a:t>
            </a:r>
            <a:endParaRPr lang="zh-CN" altLang="en-US" b="1" dirty="0">
              <a:latin typeface="黑体" panose="02010609060101010101" charset="-122"/>
              <a:ea typeface="黑体" panose="02010609060101010101" charset="-122"/>
            </a:endParaRPr>
          </a:p>
        </p:txBody>
      </p:sp>
      <p:sp>
        <p:nvSpPr>
          <p:cNvPr id="24586" name="椭圆 24585"/>
          <p:cNvSpPr/>
          <p:nvPr/>
        </p:nvSpPr>
        <p:spPr>
          <a:xfrm>
            <a:off x="1180465" y="2832100"/>
            <a:ext cx="3533140" cy="504825"/>
          </a:xfrm>
          <a:prstGeom prst="ellipse">
            <a:avLst/>
          </a:prstGeom>
          <a:solidFill>
            <a:schemeClr val="accent3">
              <a:lumMod val="40000"/>
              <a:lumOff val="60000"/>
            </a:schemeClr>
          </a:solidFill>
          <a:ln w="9525" cap="flat" cmpd="sng">
            <a:solidFill>
              <a:schemeClr val="bg2"/>
            </a:solidFill>
            <a:prstDash val="solid"/>
            <a:miter/>
            <a:headEnd type="none" w="med" len="med"/>
            <a:tailEnd type="none" w="med" len="med"/>
          </a:ln>
          <a:effectLst>
            <a:outerShdw dist="35921" dir="2699999" algn="ctr" rotWithShape="0">
              <a:schemeClr val="bg2"/>
            </a:outerShdw>
            <a:softEdge rad="127000"/>
          </a:effectLst>
        </p:spPr>
        <p:txBody>
          <a:bodyPr wrap="none" anchor="ctr"/>
          <a:lstStyle/>
          <a:p>
            <a:pPr algn="ctr"/>
            <a:r>
              <a:rPr lang="zh-CN" altLang="en-US" b="1" dirty="0">
                <a:latin typeface="黑体" panose="02010609060101010101" charset="-122"/>
                <a:ea typeface="黑体" panose="02010609060101010101" charset="-122"/>
              </a:rPr>
              <a:t>主任工程师</a:t>
            </a:r>
            <a:endParaRPr lang="zh-CN" altLang="en-US" b="1" dirty="0">
              <a:latin typeface="黑体" panose="02010609060101010101" charset="-122"/>
              <a:ea typeface="黑体" panose="02010609060101010101" charset="-122"/>
            </a:endParaRPr>
          </a:p>
        </p:txBody>
      </p:sp>
      <p:sp>
        <p:nvSpPr>
          <p:cNvPr id="24587" name="椭圆 24586"/>
          <p:cNvSpPr/>
          <p:nvPr/>
        </p:nvSpPr>
        <p:spPr>
          <a:xfrm>
            <a:off x="1186180" y="3688715"/>
            <a:ext cx="3533140" cy="716915"/>
          </a:xfrm>
          <a:prstGeom prst="ellipse">
            <a:avLst/>
          </a:prstGeom>
          <a:gradFill>
            <a:gsLst>
              <a:gs pos="100000">
                <a:srgbClr val="9EE256"/>
              </a:gs>
              <a:gs pos="100000">
                <a:srgbClr val="52762D"/>
              </a:gs>
            </a:gsLst>
            <a:lin ang="5400000" scaled="0"/>
          </a:gradFill>
          <a:ln w="9525" cap="flat" cmpd="sng">
            <a:solidFill>
              <a:schemeClr val="bg2"/>
            </a:solidFill>
            <a:prstDash val="solid"/>
            <a:miter/>
            <a:headEnd type="none" w="med" len="med"/>
            <a:tailEnd type="none" w="med" len="med"/>
          </a:ln>
          <a:effectLst>
            <a:outerShdw dist="35921" dir="2699999" algn="ctr" rotWithShape="0">
              <a:schemeClr val="bg2"/>
            </a:outerShdw>
            <a:softEdge rad="127000"/>
          </a:effectLst>
        </p:spPr>
        <p:txBody>
          <a:bodyPr wrap="none" anchor="ctr"/>
          <a:lstStyle/>
          <a:p>
            <a:pPr algn="ctr"/>
            <a:r>
              <a:rPr lang="zh-CN" altLang="en-US" b="1" dirty="0">
                <a:latin typeface="黑体" panose="02010609060101010101" charset="-122"/>
                <a:ea typeface="黑体" panose="02010609060101010101" charset="-122"/>
              </a:rPr>
              <a:t>区域工程师</a:t>
            </a:r>
            <a:endParaRPr lang="zh-CN" altLang="en-US" b="1" dirty="0">
              <a:latin typeface="黑体" panose="02010609060101010101" charset="-122"/>
              <a:ea typeface="黑体" panose="02010609060101010101" charset="-122"/>
            </a:endParaRPr>
          </a:p>
        </p:txBody>
      </p:sp>
      <p:sp>
        <p:nvSpPr>
          <p:cNvPr id="24602" name="任意多边形 24601"/>
          <p:cNvSpPr/>
          <p:nvPr/>
        </p:nvSpPr>
        <p:spPr>
          <a:xfrm rot="16200000">
            <a:off x="2891473" y="3385503"/>
            <a:ext cx="241300" cy="287337"/>
          </a:xfrm>
          <a:custGeom>
            <a:avLst/>
            <a:gdLst>
              <a:gd name="txL" fmla="*/ 3375 w 21600"/>
              <a:gd name="txT" fmla="*/ 5966 h 21600"/>
              <a:gd name="txR" fmla="*/ 17654 w 21600"/>
              <a:gd name="txB" fmla="*/ 15634 h 21600"/>
            </a:gdLst>
            <a:ahLst/>
            <a:cxnLst>
              <a:cxn ang="270">
                <a:pos x="12785" y="0"/>
              </a:cxn>
              <a:cxn ang="180">
                <a:pos x="0" y="10800"/>
              </a:cxn>
              <a:cxn ang="90">
                <a:pos x="12785" y="21600"/>
              </a:cxn>
              <a:cxn ang="0">
                <a:pos x="21600" y="10800"/>
              </a:cxn>
            </a:cxnLst>
            <a:rect l="txL" t="txT" r="txR" b="txB"/>
            <a:pathLst>
              <a:path w="21600" h="21600">
                <a:moveTo>
                  <a:pt x="12785" y="0"/>
                </a:moveTo>
                <a:lnTo>
                  <a:pt x="12785" y="5966"/>
                </a:lnTo>
                <a:lnTo>
                  <a:pt x="3375" y="5966"/>
                </a:lnTo>
                <a:lnTo>
                  <a:pt x="3375" y="15634"/>
                </a:lnTo>
                <a:lnTo>
                  <a:pt x="12785" y="15634"/>
                </a:lnTo>
                <a:lnTo>
                  <a:pt x="12785" y="21600"/>
                </a:lnTo>
                <a:lnTo>
                  <a:pt x="21600" y="10800"/>
                </a:lnTo>
                <a:close/>
              </a:path>
              <a:path w="21600" h="21600">
                <a:moveTo>
                  <a:pt x="1350" y="5966"/>
                </a:moveTo>
                <a:lnTo>
                  <a:pt x="1350" y="15634"/>
                </a:lnTo>
                <a:lnTo>
                  <a:pt x="2700" y="15634"/>
                </a:lnTo>
                <a:lnTo>
                  <a:pt x="2700" y="5966"/>
                </a:lnTo>
                <a:close/>
              </a:path>
              <a:path w="21600" h="21600">
                <a:moveTo>
                  <a:pt x="0" y="5966"/>
                </a:moveTo>
                <a:lnTo>
                  <a:pt x="0" y="15634"/>
                </a:lnTo>
                <a:lnTo>
                  <a:pt x="675" y="15634"/>
                </a:lnTo>
                <a:lnTo>
                  <a:pt x="675" y="5966"/>
                </a:lnTo>
                <a:close/>
              </a:path>
            </a:pathLst>
          </a:custGeom>
          <a:gradFill>
            <a:gsLst>
              <a:gs pos="98000">
                <a:srgbClr val="14CD68"/>
              </a:gs>
              <a:gs pos="100000">
                <a:srgbClr val="035C7D"/>
              </a:gs>
            </a:gsLst>
            <a:lin ang="5400000" scaled="0"/>
          </a:gradFill>
          <a:ln w="9525" cap="flat" cmpd="sng">
            <a:solidFill>
              <a:schemeClr val="bg2"/>
            </a:solidFill>
            <a:prstDash val="solid"/>
            <a:miter/>
            <a:headEnd type="none" w="med" len="med"/>
            <a:tailEnd type="none" w="med" len="med"/>
          </a:ln>
          <a:effectLst>
            <a:outerShdw dist="35921" dir="2699999" algn="ctr" rotWithShape="0">
              <a:schemeClr val="bg2"/>
            </a:outerShdw>
          </a:effectLst>
        </p:spPr>
        <p:txBody>
          <a:bodyPr/>
          <a:lstStyle/>
          <a:p>
            <a:endParaRPr lang="zh-CN" altLang="en-US"/>
          </a:p>
        </p:txBody>
      </p:sp>
      <p:sp>
        <p:nvSpPr>
          <p:cNvPr id="29" name="右大括号 28"/>
          <p:cNvSpPr/>
          <p:nvPr/>
        </p:nvSpPr>
        <p:spPr>
          <a:xfrm>
            <a:off x="4825365" y="4264025"/>
            <a:ext cx="349885" cy="539115"/>
          </a:xfrm>
          <a:prstGeom prst="rightBrace">
            <a:avLst>
              <a:gd name="adj1" fmla="val 8333"/>
              <a:gd name="adj2" fmla="val 50765"/>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0" name="右大括号 29"/>
          <p:cNvSpPr/>
          <p:nvPr/>
        </p:nvSpPr>
        <p:spPr>
          <a:xfrm>
            <a:off x="4825365" y="3373120"/>
            <a:ext cx="349885" cy="539115"/>
          </a:xfrm>
          <a:prstGeom prst="rightBrace">
            <a:avLst>
              <a:gd name="adj1" fmla="val 8333"/>
              <a:gd name="adj2" fmla="val 51825"/>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1" name="任意多边形 30"/>
          <p:cNvSpPr/>
          <p:nvPr/>
        </p:nvSpPr>
        <p:spPr>
          <a:xfrm rot="16200000">
            <a:off x="2880678" y="4396740"/>
            <a:ext cx="215900" cy="287338"/>
          </a:xfrm>
          <a:custGeom>
            <a:avLst/>
            <a:gdLst>
              <a:gd name="txL" fmla="*/ 3375 w 21600"/>
              <a:gd name="txT" fmla="*/ 5966 h 21600"/>
              <a:gd name="txR" fmla="*/ 17654 w 21600"/>
              <a:gd name="txB" fmla="*/ 15634 h 21600"/>
            </a:gdLst>
            <a:ahLst/>
            <a:cxnLst>
              <a:cxn ang="270">
                <a:pos x="12785" y="0"/>
              </a:cxn>
              <a:cxn ang="180">
                <a:pos x="0" y="10800"/>
              </a:cxn>
              <a:cxn ang="90">
                <a:pos x="12785" y="21600"/>
              </a:cxn>
              <a:cxn ang="0">
                <a:pos x="21600" y="10800"/>
              </a:cxn>
            </a:cxnLst>
            <a:rect l="txL" t="txT" r="txR" b="txB"/>
            <a:pathLst>
              <a:path w="21600" h="21600">
                <a:moveTo>
                  <a:pt x="12785" y="0"/>
                </a:moveTo>
                <a:lnTo>
                  <a:pt x="12785" y="5966"/>
                </a:lnTo>
                <a:lnTo>
                  <a:pt x="3375" y="5966"/>
                </a:lnTo>
                <a:lnTo>
                  <a:pt x="3375" y="15634"/>
                </a:lnTo>
                <a:lnTo>
                  <a:pt x="12785" y="15634"/>
                </a:lnTo>
                <a:lnTo>
                  <a:pt x="12785" y="21600"/>
                </a:lnTo>
                <a:lnTo>
                  <a:pt x="21600" y="10800"/>
                </a:lnTo>
                <a:close/>
              </a:path>
              <a:path w="21600" h="21600">
                <a:moveTo>
                  <a:pt x="1350" y="5966"/>
                </a:moveTo>
                <a:lnTo>
                  <a:pt x="1350" y="15634"/>
                </a:lnTo>
                <a:lnTo>
                  <a:pt x="2700" y="15634"/>
                </a:lnTo>
                <a:lnTo>
                  <a:pt x="2700" y="5966"/>
                </a:lnTo>
                <a:close/>
              </a:path>
              <a:path w="21600" h="21600">
                <a:moveTo>
                  <a:pt x="0" y="5966"/>
                </a:moveTo>
                <a:lnTo>
                  <a:pt x="0" y="15634"/>
                </a:lnTo>
                <a:lnTo>
                  <a:pt x="675" y="15634"/>
                </a:lnTo>
                <a:lnTo>
                  <a:pt x="675" y="5966"/>
                </a:lnTo>
                <a:close/>
              </a:path>
            </a:pathLst>
          </a:custGeom>
          <a:gradFill>
            <a:gsLst>
              <a:gs pos="98000">
                <a:srgbClr val="14CD68"/>
              </a:gs>
              <a:gs pos="100000">
                <a:srgbClr val="035C7D"/>
              </a:gs>
            </a:gsLst>
            <a:lin ang="5400000" scaled="0"/>
          </a:gradFill>
          <a:ln w="9525" cap="flat" cmpd="sng">
            <a:solidFill>
              <a:schemeClr val="bg2"/>
            </a:solidFill>
            <a:prstDash val="solid"/>
            <a:miter/>
            <a:headEnd type="none" w="med" len="med"/>
            <a:tailEnd type="none" w="med" len="med"/>
          </a:ln>
          <a:effectLst>
            <a:outerShdw dist="35921" dir="2699999" algn="ctr" rotWithShape="0">
              <a:schemeClr val="bg2"/>
            </a:outerShdw>
          </a:effectLst>
        </p:spPr>
        <p:txBody>
          <a:bodyPr/>
          <a:lstStyle/>
          <a:p>
            <a:endParaRPr lang="zh-CN" altLang="en-US"/>
          </a:p>
        </p:txBody>
      </p:sp>
      <p:sp>
        <p:nvSpPr>
          <p:cNvPr id="32" name="文本框 31"/>
          <p:cNvSpPr txBox="1"/>
          <p:nvPr/>
        </p:nvSpPr>
        <p:spPr>
          <a:xfrm>
            <a:off x="5307330" y="5195570"/>
            <a:ext cx="6392545" cy="491490"/>
          </a:xfrm>
          <a:prstGeom prst="rect">
            <a:avLst/>
          </a:prstGeom>
          <a:noFill/>
          <a:effectLst>
            <a:softEdge rad="165100"/>
          </a:effectLst>
        </p:spPr>
        <p:txBody>
          <a:bodyPr wrap="square" rtlCol="0" anchor="t">
            <a:spAutoFit/>
          </a:bodyPr>
          <a:lstStyle/>
          <a:p>
            <a:pPr indent="0">
              <a:buNone/>
            </a:pPr>
            <a:r>
              <a:rPr lang="en-US" sz="1300">
                <a:latin typeface="黑体" panose="02010609060101010101" charset="-122"/>
                <a:ea typeface="黑体" panose="02010609060101010101" charset="-122"/>
                <a:cs typeface="黑体" panose="02010609060101010101" charset="-122"/>
                <a:sym typeface="+mn-ea"/>
              </a:rPr>
              <a:t>大专及以上学历（受教育年限≥15 年）且具有初级专业技术职称。</a:t>
            </a:r>
            <a:endParaRPr lang="en-US" sz="1300" b="0">
              <a:latin typeface="黑体" panose="02010609060101010101" charset="-122"/>
              <a:ea typeface="黑体" panose="02010609060101010101" charset="-122"/>
              <a:cs typeface="黑体" panose="02010609060101010101" charset="-122"/>
            </a:endParaRPr>
          </a:p>
          <a:p>
            <a:pPr indent="0">
              <a:buNone/>
            </a:pPr>
            <a:r>
              <a:rPr lang="en-US" altLang="zh-CN" sz="1300">
                <a:latin typeface="黑体" panose="02010609060101010101" charset="-122"/>
                <a:ea typeface="黑体" panose="02010609060101010101" charset="-122"/>
                <a:cs typeface="黑体" panose="02010609060101010101" charset="-122"/>
                <a:sym typeface="+mn-ea"/>
              </a:rPr>
              <a:t>工作年限≥2 年</a:t>
            </a:r>
            <a:endParaRPr lang="zh-CN" altLang="en-US" sz="1300">
              <a:latin typeface="黑体" panose="02010609060101010101" charset="-122"/>
              <a:ea typeface="黑体" panose="02010609060101010101" charset="-122"/>
              <a:cs typeface="黑体" panose="02010609060101010101" charset="-122"/>
              <a:sym typeface="+mn-ea"/>
            </a:endParaRPr>
          </a:p>
        </p:txBody>
      </p:sp>
      <p:sp>
        <p:nvSpPr>
          <p:cNvPr id="33" name="右大括号 32"/>
          <p:cNvSpPr/>
          <p:nvPr/>
        </p:nvSpPr>
        <p:spPr>
          <a:xfrm>
            <a:off x="4825365" y="5161280"/>
            <a:ext cx="349885" cy="539115"/>
          </a:xfrm>
          <a:prstGeom prst="rightBrac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4" name="文本框 33"/>
          <p:cNvSpPr txBox="1"/>
          <p:nvPr/>
        </p:nvSpPr>
        <p:spPr>
          <a:xfrm>
            <a:off x="5298440" y="4281805"/>
            <a:ext cx="6393180" cy="491490"/>
          </a:xfrm>
          <a:prstGeom prst="rect">
            <a:avLst/>
          </a:prstGeom>
          <a:noFill/>
          <a:effectLst>
            <a:softEdge rad="165100"/>
          </a:effectLst>
        </p:spPr>
        <p:txBody>
          <a:bodyPr wrap="square" rtlCol="0" anchor="t">
            <a:spAutoFit/>
          </a:bodyPr>
          <a:lstStyle/>
          <a:p>
            <a:pPr indent="0">
              <a:buNone/>
            </a:pPr>
            <a:r>
              <a:rPr lang="en-US" sz="1300">
                <a:latin typeface="黑体" panose="02010609060101010101" charset="-122"/>
                <a:ea typeface="黑体" panose="02010609060101010101" charset="-122"/>
                <a:cs typeface="黑体" panose="02010609060101010101" charset="-122"/>
                <a:sym typeface="+mn-ea"/>
              </a:rPr>
              <a:t>大专及以上学历（受教育年限≥15 年）且具有中级专业技术职称。</a:t>
            </a:r>
            <a:endParaRPr lang="en-US" sz="1300">
              <a:latin typeface="黑体" panose="02010609060101010101" charset="-122"/>
              <a:ea typeface="黑体" panose="02010609060101010101" charset="-122"/>
              <a:cs typeface="黑体" panose="02010609060101010101" charset="-122"/>
              <a:sym typeface="+mn-ea"/>
            </a:endParaRPr>
          </a:p>
          <a:p>
            <a:pPr indent="0">
              <a:buNone/>
            </a:pPr>
            <a:r>
              <a:rPr lang="en-US" altLang="zh-CN" sz="1300">
                <a:latin typeface="黑体" panose="02010609060101010101" charset="-122"/>
                <a:ea typeface="黑体" panose="02010609060101010101" charset="-122"/>
                <a:cs typeface="黑体" panose="02010609060101010101" charset="-122"/>
                <a:sym typeface="+mn-ea"/>
              </a:rPr>
              <a:t> 工作年限≥3 年</a:t>
            </a:r>
            <a:endParaRPr lang="zh-CN" altLang="en-US" sz="1300">
              <a:latin typeface="黑体" panose="02010609060101010101" charset="-122"/>
              <a:ea typeface="黑体" panose="02010609060101010101" charset="-122"/>
              <a:cs typeface="黑体" panose="02010609060101010101" charset="-122"/>
              <a:sym typeface="+mn-ea"/>
            </a:endParaRPr>
          </a:p>
        </p:txBody>
      </p:sp>
      <p:sp>
        <p:nvSpPr>
          <p:cNvPr id="35" name="文本框 34"/>
          <p:cNvSpPr txBox="1"/>
          <p:nvPr/>
        </p:nvSpPr>
        <p:spPr>
          <a:xfrm>
            <a:off x="5307330" y="3248025"/>
            <a:ext cx="6393180" cy="751205"/>
          </a:xfrm>
          <a:prstGeom prst="rect">
            <a:avLst/>
          </a:prstGeom>
          <a:noFill/>
          <a:effectLst>
            <a:softEdge rad="165100"/>
          </a:effectLst>
        </p:spPr>
        <p:txBody>
          <a:bodyPr wrap="square" rtlCol="0" anchor="t">
            <a:spAutoFit/>
          </a:bodyPr>
          <a:lstStyle/>
          <a:p>
            <a:pPr indent="0">
              <a:lnSpc>
                <a:spcPct val="110000"/>
              </a:lnSpc>
              <a:buNone/>
            </a:pPr>
            <a:r>
              <a:rPr lang="en-US" sz="1300">
                <a:latin typeface="黑体" panose="02010609060101010101" charset="-122"/>
                <a:ea typeface="黑体" panose="02010609060101010101" charset="-122"/>
                <a:cs typeface="黑体" panose="02010609060101010101" charset="-122"/>
                <a:sym typeface="+mn-ea"/>
              </a:rPr>
              <a:t>全日制本科及以上学历（受教育年限≥16 年，特别优秀者可以放宽至全日制专科）且具有高级专业技术职称或中级专业技术职称满 3 年。</a:t>
            </a:r>
            <a:endParaRPr lang="en-US" sz="1300">
              <a:latin typeface="黑体" panose="02010609060101010101" charset="-122"/>
              <a:ea typeface="黑体" panose="02010609060101010101" charset="-122"/>
              <a:cs typeface="黑体" panose="02010609060101010101" charset="-122"/>
              <a:sym typeface="+mn-ea"/>
            </a:endParaRPr>
          </a:p>
          <a:p>
            <a:pPr indent="0">
              <a:lnSpc>
                <a:spcPct val="110000"/>
              </a:lnSpc>
              <a:buNone/>
            </a:pPr>
            <a:r>
              <a:rPr lang="en-US" altLang="zh-CN" sz="1300">
                <a:latin typeface="黑体" panose="02010609060101010101" charset="-122"/>
                <a:ea typeface="黑体" panose="02010609060101010101" charset="-122"/>
                <a:cs typeface="黑体" panose="02010609060101010101" charset="-122"/>
                <a:sym typeface="+mn-ea"/>
              </a:rPr>
              <a:t>工作年限≥6 年</a:t>
            </a:r>
            <a:endParaRPr lang="zh-CN" altLang="en-US" sz="1300">
              <a:latin typeface="黑体" panose="02010609060101010101" charset="-122"/>
              <a:ea typeface="黑体" panose="02010609060101010101" charset="-122"/>
              <a:cs typeface="黑体" panose="02010609060101010101" charset="-122"/>
              <a:sym typeface="+mn-ea"/>
            </a:endParaRPr>
          </a:p>
        </p:txBody>
      </p:sp>
      <p:sp>
        <p:nvSpPr>
          <p:cNvPr id="36" name="椭圆 35"/>
          <p:cNvSpPr/>
          <p:nvPr/>
        </p:nvSpPr>
        <p:spPr>
          <a:xfrm>
            <a:off x="1180465" y="1985010"/>
            <a:ext cx="3533140" cy="504825"/>
          </a:xfrm>
          <a:prstGeom prst="ellipse">
            <a:avLst/>
          </a:prstGeom>
          <a:solidFill>
            <a:srgbClr val="CCFFCC"/>
          </a:solidFill>
          <a:ln w="9525" cap="flat" cmpd="sng">
            <a:solidFill>
              <a:schemeClr val="bg2"/>
            </a:solidFill>
            <a:prstDash val="solid"/>
            <a:miter/>
            <a:headEnd type="none" w="med" len="med"/>
            <a:tailEnd type="none" w="med" len="med"/>
          </a:ln>
          <a:effectLst>
            <a:outerShdw dist="35921" dir="2699999" algn="ctr" rotWithShape="0">
              <a:schemeClr val="bg2"/>
            </a:outerShdw>
            <a:softEdge rad="127000"/>
          </a:effectLst>
        </p:spPr>
        <p:txBody>
          <a:bodyPr wrap="none" anchor="ctr"/>
          <a:lstStyle/>
          <a:p>
            <a:pPr algn="ctr"/>
            <a:r>
              <a:rPr lang="zh-CN" altLang="en-US" b="1" dirty="0">
                <a:latin typeface="黑体" panose="02010609060101010101" charset="-122"/>
                <a:ea typeface="黑体" panose="02010609060101010101" charset="-122"/>
              </a:rPr>
              <a:t>高级主任工程师</a:t>
            </a:r>
            <a:endParaRPr lang="zh-CN" altLang="en-US" b="1" dirty="0">
              <a:latin typeface="黑体" panose="02010609060101010101" charset="-122"/>
              <a:ea typeface="黑体" panose="02010609060101010101" charset="-122"/>
            </a:endParaRPr>
          </a:p>
        </p:txBody>
      </p:sp>
      <p:sp>
        <p:nvSpPr>
          <p:cNvPr id="37" name="任意多边形 36"/>
          <p:cNvSpPr/>
          <p:nvPr/>
        </p:nvSpPr>
        <p:spPr>
          <a:xfrm rot="16200000">
            <a:off x="2868613" y="2493328"/>
            <a:ext cx="241300" cy="287337"/>
          </a:xfrm>
          <a:custGeom>
            <a:avLst/>
            <a:gdLst>
              <a:gd name="txL" fmla="*/ 3375 w 21600"/>
              <a:gd name="txT" fmla="*/ 5966 h 21600"/>
              <a:gd name="txR" fmla="*/ 17654 w 21600"/>
              <a:gd name="txB" fmla="*/ 15634 h 21600"/>
            </a:gdLst>
            <a:ahLst/>
            <a:cxnLst>
              <a:cxn ang="270">
                <a:pos x="12785" y="0"/>
              </a:cxn>
              <a:cxn ang="180">
                <a:pos x="0" y="10800"/>
              </a:cxn>
              <a:cxn ang="90">
                <a:pos x="12785" y="21600"/>
              </a:cxn>
              <a:cxn ang="0">
                <a:pos x="21600" y="10800"/>
              </a:cxn>
            </a:cxnLst>
            <a:rect l="txL" t="txT" r="txR" b="txB"/>
            <a:pathLst>
              <a:path w="21600" h="21600">
                <a:moveTo>
                  <a:pt x="12785" y="0"/>
                </a:moveTo>
                <a:lnTo>
                  <a:pt x="12785" y="5966"/>
                </a:lnTo>
                <a:lnTo>
                  <a:pt x="3375" y="5966"/>
                </a:lnTo>
                <a:lnTo>
                  <a:pt x="3375" y="15634"/>
                </a:lnTo>
                <a:lnTo>
                  <a:pt x="12785" y="15634"/>
                </a:lnTo>
                <a:lnTo>
                  <a:pt x="12785" y="21600"/>
                </a:lnTo>
                <a:lnTo>
                  <a:pt x="21600" y="10800"/>
                </a:lnTo>
                <a:close/>
              </a:path>
              <a:path w="21600" h="21600">
                <a:moveTo>
                  <a:pt x="1350" y="5966"/>
                </a:moveTo>
                <a:lnTo>
                  <a:pt x="1350" y="15634"/>
                </a:lnTo>
                <a:lnTo>
                  <a:pt x="2700" y="15634"/>
                </a:lnTo>
                <a:lnTo>
                  <a:pt x="2700" y="5966"/>
                </a:lnTo>
                <a:close/>
              </a:path>
              <a:path w="21600" h="21600">
                <a:moveTo>
                  <a:pt x="0" y="5966"/>
                </a:moveTo>
                <a:lnTo>
                  <a:pt x="0" y="15634"/>
                </a:lnTo>
                <a:lnTo>
                  <a:pt x="675" y="15634"/>
                </a:lnTo>
                <a:lnTo>
                  <a:pt x="675" y="5966"/>
                </a:lnTo>
                <a:close/>
              </a:path>
            </a:pathLst>
          </a:custGeom>
          <a:gradFill>
            <a:gsLst>
              <a:gs pos="98000">
                <a:srgbClr val="14CD68"/>
              </a:gs>
              <a:gs pos="100000">
                <a:srgbClr val="035C7D"/>
              </a:gs>
            </a:gsLst>
            <a:lin ang="5400000" scaled="0"/>
          </a:gradFill>
          <a:ln w="9525" cap="flat" cmpd="sng">
            <a:solidFill>
              <a:schemeClr val="bg2"/>
            </a:solidFill>
            <a:prstDash val="solid"/>
            <a:miter/>
            <a:headEnd type="none" w="med" len="med"/>
            <a:tailEnd type="none" w="med" len="med"/>
          </a:ln>
          <a:effectLst>
            <a:outerShdw dist="35921" dir="2699999" algn="ctr" rotWithShape="0">
              <a:schemeClr val="bg2"/>
            </a:outerShdw>
          </a:effectLst>
        </p:spPr>
        <p:txBody>
          <a:bodyPr/>
          <a:lstStyle/>
          <a:p>
            <a:endParaRPr lang="zh-CN" altLang="en-US"/>
          </a:p>
        </p:txBody>
      </p:sp>
      <p:sp>
        <p:nvSpPr>
          <p:cNvPr id="38" name="文本框 37"/>
          <p:cNvSpPr txBox="1"/>
          <p:nvPr/>
        </p:nvSpPr>
        <p:spPr>
          <a:xfrm>
            <a:off x="5311140" y="2233930"/>
            <a:ext cx="6381115" cy="751205"/>
          </a:xfrm>
          <a:prstGeom prst="rect">
            <a:avLst/>
          </a:prstGeom>
          <a:noFill/>
          <a:effectLst>
            <a:softEdge rad="165100"/>
          </a:effectLst>
        </p:spPr>
        <p:txBody>
          <a:bodyPr wrap="square" rtlCol="0" anchor="t">
            <a:spAutoFit/>
          </a:bodyPr>
          <a:lstStyle/>
          <a:p>
            <a:pPr indent="0">
              <a:lnSpc>
                <a:spcPct val="110000"/>
              </a:lnSpc>
              <a:buNone/>
            </a:pPr>
            <a:r>
              <a:rPr lang="en-US" sz="1300">
                <a:latin typeface="黑体" panose="02010609060101010101" charset="-122"/>
                <a:ea typeface="黑体" panose="02010609060101010101" charset="-122"/>
                <a:cs typeface="黑体" panose="02010609060101010101" charset="-122"/>
                <a:sym typeface="+mn-ea"/>
              </a:rPr>
              <a:t>全日制本科及以上学历（受教育年限≥16 年）且取得相关专业高级专业技术职称（特别优秀者可以中级专业技术职称满 3 年）；</a:t>
            </a:r>
            <a:endParaRPr lang="en-US" sz="1300" b="0">
              <a:latin typeface="黑体" panose="02010609060101010101" charset="-122"/>
              <a:ea typeface="黑体" panose="02010609060101010101" charset="-122"/>
              <a:cs typeface="黑体" panose="02010609060101010101" charset="-122"/>
            </a:endParaRPr>
          </a:p>
          <a:p>
            <a:pPr indent="0">
              <a:lnSpc>
                <a:spcPct val="110000"/>
              </a:lnSpc>
              <a:buNone/>
            </a:pPr>
            <a:r>
              <a:rPr lang="en-US" altLang="zh-CN" sz="1300">
                <a:latin typeface="黑体" panose="02010609060101010101" charset="-122"/>
                <a:ea typeface="黑体" panose="02010609060101010101" charset="-122"/>
                <a:cs typeface="黑体" panose="02010609060101010101" charset="-122"/>
                <a:sym typeface="+mn-ea"/>
              </a:rPr>
              <a:t>工作年限≥9 年</a:t>
            </a:r>
            <a:endParaRPr lang="zh-CN" altLang="en-US" sz="1300">
              <a:latin typeface="黑体" panose="02010609060101010101" charset="-122"/>
              <a:ea typeface="黑体" panose="02010609060101010101" charset="-122"/>
              <a:cs typeface="黑体" panose="02010609060101010101" charset="-122"/>
              <a:sym typeface="+mn-ea"/>
            </a:endParaRPr>
          </a:p>
        </p:txBody>
      </p:sp>
      <p:sp>
        <p:nvSpPr>
          <p:cNvPr id="39" name="右大括号 38"/>
          <p:cNvSpPr/>
          <p:nvPr/>
        </p:nvSpPr>
        <p:spPr>
          <a:xfrm>
            <a:off x="4825365" y="2338705"/>
            <a:ext cx="349885" cy="539115"/>
          </a:xfrm>
          <a:prstGeom prst="rightBrace">
            <a:avLst>
              <a:gd name="adj1" fmla="val 8333"/>
              <a:gd name="adj2" fmla="val 48292"/>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0" name="上箭头标注 39"/>
          <p:cNvSpPr/>
          <p:nvPr/>
        </p:nvSpPr>
        <p:spPr>
          <a:xfrm>
            <a:off x="1185545" y="5314950"/>
            <a:ext cx="3528695" cy="647700"/>
          </a:xfrm>
          <a:prstGeom prst="upArrowCallout">
            <a:avLst>
              <a:gd name="adj1" fmla="val 37728"/>
              <a:gd name="adj2" fmla="val 36487"/>
              <a:gd name="adj3" fmla="val 18384"/>
              <a:gd name="adj4" fmla="val 62083"/>
            </a:avLst>
          </a:prstGeom>
          <a:solidFill>
            <a:schemeClr val="bg1"/>
          </a:solidFill>
          <a:ln w="9525" cap="flat" cmpd="sng">
            <a:solidFill>
              <a:schemeClr val="tx1"/>
            </a:solidFill>
            <a:prstDash val="solid"/>
            <a:miter/>
            <a:headEnd type="none" w="med" len="med"/>
            <a:tailEnd type="none" w="med" len="med"/>
          </a:ln>
          <a:effectLst>
            <a:outerShdw dist="35921" dir="2699999" algn="ctr" rotWithShape="0">
              <a:schemeClr val="bg2"/>
            </a:outerShdw>
          </a:effectLst>
        </p:spPr>
        <p:txBody>
          <a:bodyPr wrap="none" anchor="ctr"/>
          <a:lstStyle/>
          <a:p>
            <a:pPr algn="ctr"/>
            <a:r>
              <a:rPr lang="zh-CN" altLang="en-US" sz="1400" b="1" dirty="0">
                <a:latin typeface="黑体" panose="02010609060101010101" charset="-122"/>
                <a:ea typeface="黑体" panose="02010609060101010101" charset="-122"/>
              </a:rPr>
              <a:t>钢铁生产、设备相关专业教育背景</a:t>
            </a:r>
            <a:endParaRPr lang="zh-CN" altLang="en-US" sz="1400" b="1" dirty="0">
              <a:latin typeface="黑体" panose="02010609060101010101" charset="-122"/>
              <a:ea typeface="黑体" panose="02010609060101010101" charset="-122"/>
            </a:endParaRPr>
          </a:p>
        </p:txBody>
      </p:sp>
      <p:sp>
        <p:nvSpPr>
          <p:cNvPr id="41" name="椭圆 40"/>
          <p:cNvSpPr/>
          <p:nvPr/>
        </p:nvSpPr>
        <p:spPr>
          <a:xfrm>
            <a:off x="1180465" y="1190625"/>
            <a:ext cx="3533140" cy="504825"/>
          </a:xfrm>
          <a:prstGeom prst="ellipse">
            <a:avLst/>
          </a:prstGeom>
          <a:solidFill>
            <a:srgbClr val="CCFFCC"/>
          </a:solidFill>
          <a:ln w="9525" cap="flat" cmpd="sng">
            <a:solidFill>
              <a:schemeClr val="bg2"/>
            </a:solidFill>
            <a:prstDash val="solid"/>
            <a:miter/>
            <a:headEnd type="none" w="med" len="med"/>
            <a:tailEnd type="none" w="med" len="med"/>
          </a:ln>
          <a:effectLst>
            <a:outerShdw dist="35921" dir="2699999" algn="ctr" rotWithShape="0">
              <a:schemeClr val="bg2"/>
            </a:outerShdw>
            <a:softEdge rad="127000"/>
          </a:effectLst>
        </p:spPr>
        <p:txBody>
          <a:bodyPr wrap="none" anchor="ctr"/>
          <a:lstStyle/>
          <a:p>
            <a:pPr algn="ctr"/>
            <a:r>
              <a:rPr lang="zh-CN" altLang="en-US" b="1" dirty="0">
                <a:latin typeface="黑体" panose="02010609060101010101" charset="-122"/>
                <a:ea typeface="黑体" panose="02010609060101010101" charset="-122"/>
              </a:rPr>
              <a:t>首席工程师</a:t>
            </a:r>
            <a:endParaRPr lang="zh-CN" altLang="en-US" b="1" dirty="0">
              <a:latin typeface="黑体" panose="02010609060101010101" charset="-122"/>
              <a:ea typeface="黑体" panose="02010609060101010101" charset="-122"/>
            </a:endParaRPr>
          </a:p>
        </p:txBody>
      </p:sp>
      <p:sp>
        <p:nvSpPr>
          <p:cNvPr id="53" name="任意多边形 52"/>
          <p:cNvSpPr/>
          <p:nvPr/>
        </p:nvSpPr>
        <p:spPr>
          <a:xfrm rot="16200000">
            <a:off x="2892108" y="1720533"/>
            <a:ext cx="241300" cy="287337"/>
          </a:xfrm>
          <a:custGeom>
            <a:avLst/>
            <a:gdLst>
              <a:gd name="txL" fmla="*/ 3375 w 21600"/>
              <a:gd name="txT" fmla="*/ 5966 h 21600"/>
              <a:gd name="txR" fmla="*/ 17654 w 21600"/>
              <a:gd name="txB" fmla="*/ 15634 h 21600"/>
            </a:gdLst>
            <a:ahLst/>
            <a:cxnLst>
              <a:cxn ang="270">
                <a:pos x="12785" y="0"/>
              </a:cxn>
              <a:cxn ang="180">
                <a:pos x="0" y="10800"/>
              </a:cxn>
              <a:cxn ang="90">
                <a:pos x="12785" y="21600"/>
              </a:cxn>
              <a:cxn ang="0">
                <a:pos x="21600" y="10800"/>
              </a:cxn>
            </a:cxnLst>
            <a:rect l="txL" t="txT" r="txR" b="txB"/>
            <a:pathLst>
              <a:path w="21600" h="21600">
                <a:moveTo>
                  <a:pt x="12785" y="0"/>
                </a:moveTo>
                <a:lnTo>
                  <a:pt x="12785" y="5966"/>
                </a:lnTo>
                <a:lnTo>
                  <a:pt x="3375" y="5966"/>
                </a:lnTo>
                <a:lnTo>
                  <a:pt x="3375" y="15634"/>
                </a:lnTo>
                <a:lnTo>
                  <a:pt x="12785" y="15634"/>
                </a:lnTo>
                <a:lnTo>
                  <a:pt x="12785" y="21600"/>
                </a:lnTo>
                <a:lnTo>
                  <a:pt x="21600" y="10800"/>
                </a:lnTo>
                <a:close/>
              </a:path>
              <a:path w="21600" h="21600">
                <a:moveTo>
                  <a:pt x="1350" y="5966"/>
                </a:moveTo>
                <a:lnTo>
                  <a:pt x="1350" y="15634"/>
                </a:lnTo>
                <a:lnTo>
                  <a:pt x="2700" y="15634"/>
                </a:lnTo>
                <a:lnTo>
                  <a:pt x="2700" y="5966"/>
                </a:lnTo>
                <a:close/>
              </a:path>
              <a:path w="21600" h="21600">
                <a:moveTo>
                  <a:pt x="0" y="5966"/>
                </a:moveTo>
                <a:lnTo>
                  <a:pt x="0" y="15634"/>
                </a:lnTo>
                <a:lnTo>
                  <a:pt x="675" y="15634"/>
                </a:lnTo>
                <a:lnTo>
                  <a:pt x="675" y="5966"/>
                </a:lnTo>
                <a:close/>
              </a:path>
            </a:pathLst>
          </a:custGeom>
          <a:gradFill>
            <a:gsLst>
              <a:gs pos="98000">
                <a:srgbClr val="14CD68"/>
              </a:gs>
              <a:gs pos="100000">
                <a:srgbClr val="035C7D"/>
              </a:gs>
            </a:gsLst>
            <a:lin ang="5400000" scaled="0"/>
          </a:gradFill>
          <a:ln w="9525" cap="flat" cmpd="sng">
            <a:solidFill>
              <a:schemeClr val="bg2"/>
            </a:solidFill>
            <a:prstDash val="solid"/>
            <a:miter/>
            <a:headEnd type="none" w="med" len="med"/>
            <a:tailEnd type="none" w="med" len="med"/>
          </a:ln>
          <a:effectLst>
            <a:outerShdw dist="35921" dir="2699999" algn="ctr" rotWithShape="0">
              <a:schemeClr val="bg2"/>
            </a:outerShdw>
          </a:effectLst>
        </p:spPr>
        <p:txBody>
          <a:bodyPr/>
          <a:lstStyle/>
          <a:p>
            <a:endParaRPr lang="zh-CN" altLang="en-US"/>
          </a:p>
        </p:txBody>
      </p:sp>
      <p:sp>
        <p:nvSpPr>
          <p:cNvPr id="54" name="文本框 53"/>
          <p:cNvSpPr txBox="1"/>
          <p:nvPr/>
        </p:nvSpPr>
        <p:spPr>
          <a:xfrm>
            <a:off x="5307330" y="1473200"/>
            <a:ext cx="6393180" cy="530860"/>
          </a:xfrm>
          <a:prstGeom prst="rect">
            <a:avLst/>
          </a:prstGeom>
          <a:noFill/>
          <a:effectLst>
            <a:softEdge rad="165100"/>
          </a:effectLst>
        </p:spPr>
        <p:txBody>
          <a:bodyPr wrap="square" rtlCol="0" anchor="t">
            <a:spAutoFit/>
          </a:bodyPr>
          <a:lstStyle/>
          <a:p>
            <a:pPr indent="0">
              <a:lnSpc>
                <a:spcPct val="110000"/>
              </a:lnSpc>
              <a:buNone/>
            </a:pPr>
            <a:r>
              <a:rPr lang="en-US" sz="1300">
                <a:latin typeface="黑体" panose="02010609060101010101" charset="-122"/>
                <a:ea typeface="黑体" panose="02010609060101010101" charset="-122"/>
                <a:cs typeface="黑体" panose="02010609060101010101" charset="-122"/>
                <a:sym typeface="+mn-ea"/>
              </a:rPr>
              <a:t>全日制大学本科及以上学历（受教育年限≥16 年）且具有高级专业技术职称。</a:t>
            </a:r>
            <a:r>
              <a:rPr lang="en-US" altLang="zh-CN" sz="1300">
                <a:latin typeface="黑体" panose="02010609060101010101" charset="-122"/>
                <a:ea typeface="黑体" panose="02010609060101010101" charset="-122"/>
                <a:cs typeface="黑体" panose="02010609060101010101" charset="-122"/>
                <a:sym typeface="+mn-ea"/>
              </a:rPr>
              <a:t> 工作年限≥10 年，主任师及以上技术岗位或管理岗位经历 2 年及以上</a:t>
            </a:r>
            <a:endParaRPr lang="zh-CN" altLang="en-US" sz="1300">
              <a:latin typeface="黑体" panose="02010609060101010101" charset="-122"/>
              <a:ea typeface="黑体" panose="02010609060101010101" charset="-122"/>
              <a:cs typeface="黑体" panose="02010609060101010101" charset="-122"/>
              <a:sym typeface="+mn-ea"/>
            </a:endParaRPr>
          </a:p>
        </p:txBody>
      </p:sp>
      <p:sp>
        <p:nvSpPr>
          <p:cNvPr id="55" name="右大括号 54"/>
          <p:cNvSpPr/>
          <p:nvPr/>
        </p:nvSpPr>
        <p:spPr>
          <a:xfrm>
            <a:off x="4824730" y="1534795"/>
            <a:ext cx="349885" cy="539115"/>
          </a:xfrm>
          <a:prstGeom prst="rightBrace">
            <a:avLst>
              <a:gd name="adj1" fmla="val 8333"/>
              <a:gd name="adj2" fmla="val 48409"/>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Box 114"/>
          <p:cNvSpPr txBox="1"/>
          <p:nvPr/>
        </p:nvSpPr>
        <p:spPr>
          <a:xfrm>
            <a:off x="815340" y="244475"/>
            <a:ext cx="6671945" cy="521970"/>
          </a:xfrm>
          <a:prstGeom prst="rect">
            <a:avLst/>
          </a:prstGeom>
          <a:noFill/>
        </p:spPr>
        <p:txBody>
          <a:bodyPr wrap="square" rtlCol="0" anchor="t">
            <a:spAutoFit/>
          </a:bodyPr>
          <a:lstStyle/>
          <a:p>
            <a:pPr>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五、职业发展:首席管理师最佳成长路径</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sp>
        <p:nvSpPr>
          <p:cNvPr id="24584" name="椭圆 24583"/>
          <p:cNvSpPr/>
          <p:nvPr/>
        </p:nvSpPr>
        <p:spPr>
          <a:xfrm>
            <a:off x="1184910" y="4678045"/>
            <a:ext cx="3534410" cy="504825"/>
          </a:xfrm>
          <a:prstGeom prst="ellipse">
            <a:avLst/>
          </a:prstGeom>
          <a:solidFill>
            <a:schemeClr val="accent1">
              <a:lumMod val="60000"/>
              <a:lumOff val="40000"/>
            </a:schemeClr>
          </a:solidFill>
          <a:ln w="9525" cap="flat" cmpd="sng">
            <a:solidFill>
              <a:schemeClr val="bg2"/>
            </a:solidFill>
            <a:prstDash val="solid"/>
            <a:miter/>
            <a:headEnd type="none" w="med" len="med"/>
            <a:tailEnd type="none" w="med" len="med"/>
          </a:ln>
          <a:effectLst>
            <a:outerShdw dist="35921" dir="2699999" algn="ctr" rotWithShape="0">
              <a:schemeClr val="bg2"/>
            </a:outerShdw>
            <a:softEdge rad="88900"/>
          </a:effectLst>
        </p:spPr>
        <p:txBody>
          <a:bodyPr wrap="none" anchor="ctr"/>
          <a:lstStyle/>
          <a:p>
            <a:pPr algn="ctr"/>
            <a:r>
              <a:rPr lang="zh-CN" altLang="en-US" b="1" dirty="0">
                <a:latin typeface="黑体" panose="02010609060101010101" charset="-122"/>
                <a:ea typeface="黑体" panose="02010609060101010101" charset="-122"/>
              </a:rPr>
              <a:t>业务主办</a:t>
            </a:r>
            <a:endParaRPr lang="zh-CN" altLang="en-US" b="1" dirty="0">
              <a:latin typeface="黑体" panose="02010609060101010101" charset="-122"/>
              <a:ea typeface="黑体" panose="02010609060101010101" charset="-122"/>
            </a:endParaRPr>
          </a:p>
        </p:txBody>
      </p:sp>
      <p:sp>
        <p:nvSpPr>
          <p:cNvPr id="24586" name="椭圆 24585"/>
          <p:cNvSpPr/>
          <p:nvPr/>
        </p:nvSpPr>
        <p:spPr>
          <a:xfrm>
            <a:off x="1180465" y="2832100"/>
            <a:ext cx="3533140" cy="504825"/>
          </a:xfrm>
          <a:prstGeom prst="ellipse">
            <a:avLst/>
          </a:prstGeom>
          <a:solidFill>
            <a:schemeClr val="accent3">
              <a:lumMod val="40000"/>
              <a:lumOff val="60000"/>
              <a:alpha val="44000"/>
            </a:schemeClr>
          </a:solidFill>
          <a:ln w="9525" cap="flat" cmpd="sng">
            <a:solidFill>
              <a:schemeClr val="bg2"/>
            </a:solidFill>
            <a:prstDash val="solid"/>
            <a:miter/>
            <a:headEnd type="none" w="med" len="med"/>
            <a:tailEnd type="none" w="med" len="med"/>
          </a:ln>
          <a:effectLst>
            <a:outerShdw dist="35921" dir="2699999" algn="ctr" rotWithShape="0">
              <a:schemeClr val="bg2"/>
            </a:outerShdw>
            <a:softEdge rad="88900"/>
          </a:effectLst>
        </p:spPr>
        <p:txBody>
          <a:bodyPr wrap="none" anchor="ctr"/>
          <a:lstStyle/>
          <a:p>
            <a:pPr algn="ctr"/>
            <a:r>
              <a:rPr lang="zh-CN" altLang="en-US" b="1" dirty="0">
                <a:latin typeface="黑体" panose="02010609060101010101" charset="-122"/>
                <a:ea typeface="黑体" panose="02010609060101010101" charset="-122"/>
              </a:rPr>
              <a:t>主任管理师</a:t>
            </a:r>
            <a:endParaRPr lang="zh-CN" altLang="en-US" b="1" dirty="0">
              <a:latin typeface="黑体" panose="02010609060101010101" charset="-122"/>
              <a:ea typeface="黑体" panose="02010609060101010101" charset="-122"/>
            </a:endParaRPr>
          </a:p>
        </p:txBody>
      </p:sp>
      <p:sp>
        <p:nvSpPr>
          <p:cNvPr id="24587" name="椭圆 24586"/>
          <p:cNvSpPr/>
          <p:nvPr/>
        </p:nvSpPr>
        <p:spPr>
          <a:xfrm>
            <a:off x="1186180" y="3688715"/>
            <a:ext cx="3533140" cy="716915"/>
          </a:xfrm>
          <a:prstGeom prst="ellipse">
            <a:avLst/>
          </a:prstGeom>
          <a:gradFill>
            <a:gsLst>
              <a:gs pos="100000">
                <a:srgbClr val="9EE256"/>
              </a:gs>
              <a:gs pos="100000">
                <a:srgbClr val="52762D"/>
              </a:gs>
            </a:gsLst>
            <a:lin ang="5400000" scaled="0"/>
          </a:gradFill>
          <a:ln w="9525" cap="flat" cmpd="sng">
            <a:solidFill>
              <a:schemeClr val="bg2"/>
            </a:solidFill>
            <a:prstDash val="solid"/>
            <a:miter/>
            <a:headEnd type="none" w="med" len="med"/>
            <a:tailEnd type="none" w="med" len="med"/>
          </a:ln>
          <a:effectLst>
            <a:outerShdw dist="35921" dir="2699999" algn="ctr" rotWithShape="0">
              <a:schemeClr val="bg2"/>
            </a:outerShdw>
            <a:softEdge rad="88900"/>
          </a:effectLst>
        </p:spPr>
        <p:txBody>
          <a:bodyPr wrap="none" anchor="ctr"/>
          <a:lstStyle/>
          <a:p>
            <a:pPr algn="ctr"/>
            <a:r>
              <a:rPr lang="zh-CN" altLang="en-US" b="1" dirty="0">
                <a:latin typeface="黑体" panose="02010609060101010101" charset="-122"/>
                <a:ea typeface="黑体" panose="02010609060101010101" charset="-122"/>
              </a:rPr>
              <a:t>业务主管</a:t>
            </a:r>
            <a:endParaRPr lang="zh-CN" altLang="en-US" b="1" dirty="0">
              <a:latin typeface="黑体" panose="02010609060101010101" charset="-122"/>
              <a:ea typeface="黑体" panose="02010609060101010101" charset="-122"/>
            </a:endParaRPr>
          </a:p>
        </p:txBody>
      </p:sp>
      <p:sp>
        <p:nvSpPr>
          <p:cNvPr id="24602" name="任意多边形 24601"/>
          <p:cNvSpPr/>
          <p:nvPr/>
        </p:nvSpPr>
        <p:spPr>
          <a:xfrm rot="16200000">
            <a:off x="2891473" y="3385503"/>
            <a:ext cx="241300" cy="287337"/>
          </a:xfrm>
          <a:custGeom>
            <a:avLst/>
            <a:gdLst>
              <a:gd name="txL" fmla="*/ 3375 w 21600"/>
              <a:gd name="txT" fmla="*/ 5966 h 21600"/>
              <a:gd name="txR" fmla="*/ 17654 w 21600"/>
              <a:gd name="txB" fmla="*/ 15634 h 21600"/>
            </a:gdLst>
            <a:ahLst/>
            <a:cxnLst>
              <a:cxn ang="270">
                <a:pos x="12785" y="0"/>
              </a:cxn>
              <a:cxn ang="180">
                <a:pos x="0" y="10800"/>
              </a:cxn>
              <a:cxn ang="90">
                <a:pos x="12785" y="21600"/>
              </a:cxn>
              <a:cxn ang="0">
                <a:pos x="21600" y="10800"/>
              </a:cxn>
            </a:cxnLst>
            <a:rect l="txL" t="txT" r="txR" b="txB"/>
            <a:pathLst>
              <a:path w="21600" h="21600">
                <a:moveTo>
                  <a:pt x="12785" y="0"/>
                </a:moveTo>
                <a:lnTo>
                  <a:pt x="12785" y="5966"/>
                </a:lnTo>
                <a:lnTo>
                  <a:pt x="3375" y="5966"/>
                </a:lnTo>
                <a:lnTo>
                  <a:pt x="3375" y="15634"/>
                </a:lnTo>
                <a:lnTo>
                  <a:pt x="12785" y="15634"/>
                </a:lnTo>
                <a:lnTo>
                  <a:pt x="12785" y="21600"/>
                </a:lnTo>
                <a:lnTo>
                  <a:pt x="21600" y="10800"/>
                </a:lnTo>
                <a:close/>
              </a:path>
              <a:path w="21600" h="21600">
                <a:moveTo>
                  <a:pt x="1350" y="5966"/>
                </a:moveTo>
                <a:lnTo>
                  <a:pt x="1350" y="15634"/>
                </a:lnTo>
                <a:lnTo>
                  <a:pt x="2700" y="15634"/>
                </a:lnTo>
                <a:lnTo>
                  <a:pt x="2700" y="5966"/>
                </a:lnTo>
                <a:close/>
              </a:path>
              <a:path w="21600" h="21600">
                <a:moveTo>
                  <a:pt x="0" y="5966"/>
                </a:moveTo>
                <a:lnTo>
                  <a:pt x="0" y="15634"/>
                </a:lnTo>
                <a:lnTo>
                  <a:pt x="675" y="15634"/>
                </a:lnTo>
                <a:lnTo>
                  <a:pt x="675" y="5966"/>
                </a:lnTo>
                <a:close/>
              </a:path>
            </a:pathLst>
          </a:custGeom>
          <a:gradFill>
            <a:gsLst>
              <a:gs pos="98000">
                <a:srgbClr val="14CD68"/>
              </a:gs>
              <a:gs pos="100000">
                <a:srgbClr val="035C7D"/>
              </a:gs>
            </a:gsLst>
            <a:lin ang="5400000" scaled="0"/>
          </a:gradFill>
          <a:ln w="9525" cap="flat" cmpd="sng">
            <a:solidFill>
              <a:schemeClr val="bg2"/>
            </a:solidFill>
            <a:prstDash val="solid"/>
            <a:miter/>
            <a:headEnd type="none" w="med" len="med"/>
            <a:tailEnd type="none" w="med" len="med"/>
          </a:ln>
          <a:effectLst>
            <a:outerShdw dist="35921" dir="2699999" algn="ctr" rotWithShape="0">
              <a:schemeClr val="bg2"/>
            </a:outerShdw>
          </a:effectLst>
        </p:spPr>
        <p:txBody>
          <a:bodyPr/>
          <a:lstStyle/>
          <a:p>
            <a:endParaRPr lang="zh-CN" altLang="en-US"/>
          </a:p>
        </p:txBody>
      </p:sp>
      <p:sp>
        <p:nvSpPr>
          <p:cNvPr id="29" name="右大括号 28"/>
          <p:cNvSpPr/>
          <p:nvPr/>
        </p:nvSpPr>
        <p:spPr>
          <a:xfrm>
            <a:off x="4825365" y="4264025"/>
            <a:ext cx="349885" cy="539115"/>
          </a:xfrm>
          <a:prstGeom prst="rightBrace">
            <a:avLst>
              <a:gd name="adj1" fmla="val 8333"/>
              <a:gd name="adj2" fmla="val 50883"/>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0" name="右大括号 29"/>
          <p:cNvSpPr/>
          <p:nvPr/>
        </p:nvSpPr>
        <p:spPr>
          <a:xfrm>
            <a:off x="4825365" y="3373120"/>
            <a:ext cx="349885" cy="539115"/>
          </a:xfrm>
          <a:prstGeom prst="rightBrace">
            <a:avLst>
              <a:gd name="adj1" fmla="val 8333"/>
              <a:gd name="adj2" fmla="val 44876"/>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1" name="任意多边形 30"/>
          <p:cNvSpPr/>
          <p:nvPr/>
        </p:nvSpPr>
        <p:spPr>
          <a:xfrm rot="16200000">
            <a:off x="2880678" y="4396740"/>
            <a:ext cx="215900" cy="287338"/>
          </a:xfrm>
          <a:custGeom>
            <a:avLst/>
            <a:gdLst>
              <a:gd name="txL" fmla="*/ 3375 w 21600"/>
              <a:gd name="txT" fmla="*/ 5966 h 21600"/>
              <a:gd name="txR" fmla="*/ 17654 w 21600"/>
              <a:gd name="txB" fmla="*/ 15634 h 21600"/>
            </a:gdLst>
            <a:ahLst/>
            <a:cxnLst>
              <a:cxn ang="270">
                <a:pos x="12785" y="0"/>
              </a:cxn>
              <a:cxn ang="180">
                <a:pos x="0" y="10800"/>
              </a:cxn>
              <a:cxn ang="90">
                <a:pos x="12785" y="21600"/>
              </a:cxn>
              <a:cxn ang="0">
                <a:pos x="21600" y="10800"/>
              </a:cxn>
            </a:cxnLst>
            <a:rect l="txL" t="txT" r="txR" b="txB"/>
            <a:pathLst>
              <a:path w="21600" h="21600">
                <a:moveTo>
                  <a:pt x="12785" y="0"/>
                </a:moveTo>
                <a:lnTo>
                  <a:pt x="12785" y="5966"/>
                </a:lnTo>
                <a:lnTo>
                  <a:pt x="3375" y="5966"/>
                </a:lnTo>
                <a:lnTo>
                  <a:pt x="3375" y="15634"/>
                </a:lnTo>
                <a:lnTo>
                  <a:pt x="12785" y="15634"/>
                </a:lnTo>
                <a:lnTo>
                  <a:pt x="12785" y="21600"/>
                </a:lnTo>
                <a:lnTo>
                  <a:pt x="21600" y="10800"/>
                </a:lnTo>
                <a:close/>
              </a:path>
              <a:path w="21600" h="21600">
                <a:moveTo>
                  <a:pt x="1350" y="5966"/>
                </a:moveTo>
                <a:lnTo>
                  <a:pt x="1350" y="15634"/>
                </a:lnTo>
                <a:lnTo>
                  <a:pt x="2700" y="15634"/>
                </a:lnTo>
                <a:lnTo>
                  <a:pt x="2700" y="5966"/>
                </a:lnTo>
                <a:close/>
              </a:path>
              <a:path w="21600" h="21600">
                <a:moveTo>
                  <a:pt x="0" y="5966"/>
                </a:moveTo>
                <a:lnTo>
                  <a:pt x="0" y="15634"/>
                </a:lnTo>
                <a:lnTo>
                  <a:pt x="675" y="15634"/>
                </a:lnTo>
                <a:lnTo>
                  <a:pt x="675" y="5966"/>
                </a:lnTo>
                <a:close/>
              </a:path>
            </a:pathLst>
          </a:custGeom>
          <a:gradFill>
            <a:gsLst>
              <a:gs pos="98000">
                <a:srgbClr val="14CD68"/>
              </a:gs>
              <a:gs pos="100000">
                <a:srgbClr val="035C7D"/>
              </a:gs>
            </a:gsLst>
            <a:lin ang="5400000" scaled="0"/>
          </a:gradFill>
          <a:ln w="9525" cap="flat" cmpd="sng">
            <a:solidFill>
              <a:schemeClr val="bg2"/>
            </a:solidFill>
            <a:prstDash val="solid"/>
            <a:miter/>
            <a:headEnd type="none" w="med" len="med"/>
            <a:tailEnd type="none" w="med" len="med"/>
          </a:ln>
          <a:effectLst>
            <a:outerShdw dist="35921" dir="2699999" algn="ctr" rotWithShape="0">
              <a:schemeClr val="bg2"/>
            </a:outerShdw>
          </a:effectLst>
        </p:spPr>
        <p:txBody>
          <a:bodyPr/>
          <a:lstStyle/>
          <a:p>
            <a:endParaRPr lang="zh-CN" altLang="en-US"/>
          </a:p>
        </p:txBody>
      </p:sp>
      <p:sp>
        <p:nvSpPr>
          <p:cNvPr id="32" name="文本框 31"/>
          <p:cNvSpPr txBox="1"/>
          <p:nvPr/>
        </p:nvSpPr>
        <p:spPr>
          <a:xfrm>
            <a:off x="5307330" y="5195570"/>
            <a:ext cx="6392545" cy="491490"/>
          </a:xfrm>
          <a:prstGeom prst="rect">
            <a:avLst/>
          </a:prstGeom>
          <a:noFill/>
          <a:effectLst>
            <a:softEdge rad="203200"/>
          </a:effectLst>
        </p:spPr>
        <p:txBody>
          <a:bodyPr wrap="square" rtlCol="0" anchor="t">
            <a:spAutoFit/>
          </a:bodyPr>
          <a:lstStyle/>
          <a:p>
            <a:pPr indent="0">
              <a:buNone/>
            </a:pPr>
            <a:r>
              <a:rPr lang="en-US" sz="1300">
                <a:latin typeface="黑体" panose="02010609060101010101" charset="-122"/>
                <a:ea typeface="黑体" panose="02010609060101010101" charset="-122"/>
                <a:cs typeface="黑体" panose="02010609060101010101" charset="-122"/>
                <a:sym typeface="+mn-ea"/>
              </a:rPr>
              <a:t>大专及以上学历（受教育年限≥15 年）且具有初级专业技术职称。</a:t>
            </a:r>
            <a:endParaRPr lang="en-US" sz="1300" b="0">
              <a:latin typeface="黑体" panose="02010609060101010101" charset="-122"/>
              <a:ea typeface="黑体" panose="02010609060101010101" charset="-122"/>
              <a:cs typeface="黑体" panose="02010609060101010101" charset="-122"/>
            </a:endParaRPr>
          </a:p>
          <a:p>
            <a:pPr indent="0">
              <a:buNone/>
            </a:pPr>
            <a:r>
              <a:rPr lang="en-US" altLang="zh-CN" sz="1300">
                <a:latin typeface="黑体" panose="02010609060101010101" charset="-122"/>
                <a:ea typeface="黑体" panose="02010609060101010101" charset="-122"/>
                <a:cs typeface="黑体" panose="02010609060101010101" charset="-122"/>
                <a:sym typeface="+mn-ea"/>
              </a:rPr>
              <a:t>工作年限≥2 年</a:t>
            </a:r>
            <a:endParaRPr lang="zh-CN" altLang="en-US" sz="1300">
              <a:latin typeface="黑体" panose="02010609060101010101" charset="-122"/>
              <a:ea typeface="黑体" panose="02010609060101010101" charset="-122"/>
              <a:cs typeface="黑体" panose="02010609060101010101" charset="-122"/>
              <a:sym typeface="+mn-ea"/>
            </a:endParaRPr>
          </a:p>
        </p:txBody>
      </p:sp>
      <p:sp>
        <p:nvSpPr>
          <p:cNvPr id="33" name="右大括号 32"/>
          <p:cNvSpPr/>
          <p:nvPr/>
        </p:nvSpPr>
        <p:spPr>
          <a:xfrm>
            <a:off x="4825365" y="5161280"/>
            <a:ext cx="349885" cy="539115"/>
          </a:xfrm>
          <a:prstGeom prst="rightBrac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4" name="文本框 33"/>
          <p:cNvSpPr txBox="1"/>
          <p:nvPr/>
        </p:nvSpPr>
        <p:spPr>
          <a:xfrm>
            <a:off x="5298440" y="4281805"/>
            <a:ext cx="6393180" cy="491490"/>
          </a:xfrm>
          <a:prstGeom prst="rect">
            <a:avLst/>
          </a:prstGeom>
          <a:noFill/>
          <a:effectLst>
            <a:softEdge rad="203200"/>
          </a:effectLst>
        </p:spPr>
        <p:txBody>
          <a:bodyPr wrap="square" rtlCol="0" anchor="t">
            <a:spAutoFit/>
          </a:bodyPr>
          <a:lstStyle/>
          <a:p>
            <a:pPr indent="0">
              <a:buNone/>
            </a:pPr>
            <a:r>
              <a:rPr lang="en-US" sz="1300">
                <a:latin typeface="黑体" panose="02010609060101010101" charset="-122"/>
                <a:ea typeface="黑体" panose="02010609060101010101" charset="-122"/>
                <a:cs typeface="黑体" panose="02010609060101010101" charset="-122"/>
                <a:sym typeface="+mn-ea"/>
              </a:rPr>
              <a:t>大专及以上学历（受教育年限≥15 年）且具有中级专业技术职称。</a:t>
            </a:r>
            <a:endParaRPr lang="en-US" sz="1300">
              <a:latin typeface="黑体" panose="02010609060101010101" charset="-122"/>
              <a:ea typeface="黑体" panose="02010609060101010101" charset="-122"/>
              <a:cs typeface="黑体" panose="02010609060101010101" charset="-122"/>
              <a:sym typeface="+mn-ea"/>
            </a:endParaRPr>
          </a:p>
          <a:p>
            <a:pPr indent="0">
              <a:buNone/>
            </a:pPr>
            <a:r>
              <a:rPr lang="en-US" altLang="zh-CN" sz="1300">
                <a:latin typeface="黑体" panose="02010609060101010101" charset="-122"/>
                <a:ea typeface="黑体" panose="02010609060101010101" charset="-122"/>
                <a:cs typeface="黑体" panose="02010609060101010101" charset="-122"/>
                <a:sym typeface="+mn-ea"/>
              </a:rPr>
              <a:t>工作年限≥3 年</a:t>
            </a:r>
            <a:endParaRPr lang="zh-CN" altLang="en-US" sz="1300">
              <a:latin typeface="黑体" panose="02010609060101010101" charset="-122"/>
              <a:ea typeface="黑体" panose="02010609060101010101" charset="-122"/>
              <a:cs typeface="黑体" panose="02010609060101010101" charset="-122"/>
              <a:sym typeface="+mn-ea"/>
            </a:endParaRPr>
          </a:p>
        </p:txBody>
      </p:sp>
      <p:sp>
        <p:nvSpPr>
          <p:cNvPr id="35" name="文本框 34"/>
          <p:cNvSpPr txBox="1"/>
          <p:nvPr/>
        </p:nvSpPr>
        <p:spPr>
          <a:xfrm>
            <a:off x="5307330" y="3256915"/>
            <a:ext cx="6393180" cy="751205"/>
          </a:xfrm>
          <a:prstGeom prst="rect">
            <a:avLst/>
          </a:prstGeom>
          <a:noFill/>
          <a:effectLst>
            <a:softEdge rad="203200"/>
          </a:effectLst>
        </p:spPr>
        <p:txBody>
          <a:bodyPr wrap="square" rtlCol="0" anchor="t">
            <a:spAutoFit/>
          </a:bodyPr>
          <a:lstStyle/>
          <a:p>
            <a:pPr indent="0">
              <a:lnSpc>
                <a:spcPct val="110000"/>
              </a:lnSpc>
              <a:buNone/>
            </a:pPr>
            <a:r>
              <a:rPr lang="en-US" sz="1300">
                <a:latin typeface="黑体" panose="02010609060101010101" charset="-122"/>
                <a:ea typeface="黑体" panose="02010609060101010101" charset="-122"/>
                <a:cs typeface="黑体" panose="02010609060101010101" charset="-122"/>
                <a:sym typeface="+mn-ea"/>
              </a:rPr>
              <a:t>本科及以上学历（受教育年限≥16 年，特别优秀者可以放宽至全日制专科） 且具有高级专业技术职称或中级专业技术职称满 3 年。</a:t>
            </a:r>
            <a:endParaRPr lang="en-US" sz="1300" b="0">
              <a:latin typeface="黑体" panose="02010609060101010101" charset="-122"/>
              <a:ea typeface="黑体" panose="02010609060101010101" charset="-122"/>
              <a:cs typeface="黑体" panose="02010609060101010101" charset="-122"/>
            </a:endParaRPr>
          </a:p>
          <a:p>
            <a:pPr indent="0">
              <a:lnSpc>
                <a:spcPct val="110000"/>
              </a:lnSpc>
              <a:buNone/>
            </a:pPr>
            <a:r>
              <a:rPr lang="en-US" altLang="zh-CN" sz="1300">
                <a:latin typeface="黑体" panose="02010609060101010101" charset="-122"/>
                <a:ea typeface="黑体" panose="02010609060101010101" charset="-122"/>
                <a:cs typeface="黑体" panose="02010609060101010101" charset="-122"/>
                <a:sym typeface="+mn-ea"/>
              </a:rPr>
              <a:t>工作年限≥6 年</a:t>
            </a:r>
            <a:endParaRPr lang="zh-CN" altLang="en-US" sz="1300">
              <a:latin typeface="黑体" panose="02010609060101010101" charset="-122"/>
              <a:ea typeface="黑体" panose="02010609060101010101" charset="-122"/>
              <a:cs typeface="黑体" panose="02010609060101010101" charset="-122"/>
              <a:sym typeface="+mn-ea"/>
            </a:endParaRPr>
          </a:p>
        </p:txBody>
      </p:sp>
      <p:sp>
        <p:nvSpPr>
          <p:cNvPr id="36" name="椭圆 35"/>
          <p:cNvSpPr/>
          <p:nvPr/>
        </p:nvSpPr>
        <p:spPr>
          <a:xfrm>
            <a:off x="1180465" y="1985010"/>
            <a:ext cx="3533140" cy="504825"/>
          </a:xfrm>
          <a:prstGeom prst="ellipse">
            <a:avLst/>
          </a:prstGeom>
          <a:solidFill>
            <a:schemeClr val="accent6">
              <a:lumMod val="60000"/>
              <a:lumOff val="40000"/>
              <a:alpha val="38000"/>
            </a:schemeClr>
          </a:solidFill>
          <a:ln w="9525" cap="flat" cmpd="sng">
            <a:solidFill>
              <a:schemeClr val="bg2"/>
            </a:solidFill>
            <a:prstDash val="solid"/>
            <a:miter/>
            <a:headEnd type="none" w="med" len="med"/>
            <a:tailEnd type="none" w="med" len="med"/>
          </a:ln>
          <a:effectLst>
            <a:outerShdw dist="35921" dir="2699999" algn="ctr" rotWithShape="0">
              <a:schemeClr val="bg2"/>
            </a:outerShdw>
            <a:softEdge rad="88900"/>
          </a:effectLst>
        </p:spPr>
        <p:txBody>
          <a:bodyPr wrap="none" anchor="ctr"/>
          <a:lstStyle/>
          <a:p>
            <a:pPr algn="ctr"/>
            <a:r>
              <a:rPr lang="zh-CN" altLang="en-US" b="1" dirty="0">
                <a:latin typeface="黑体" panose="02010609060101010101" charset="-122"/>
                <a:ea typeface="黑体" panose="02010609060101010101" charset="-122"/>
              </a:rPr>
              <a:t>高级主任管理师</a:t>
            </a:r>
            <a:endParaRPr lang="zh-CN" altLang="en-US" b="1" dirty="0">
              <a:latin typeface="黑体" panose="02010609060101010101" charset="-122"/>
              <a:ea typeface="黑体" panose="02010609060101010101" charset="-122"/>
            </a:endParaRPr>
          </a:p>
        </p:txBody>
      </p:sp>
      <p:sp>
        <p:nvSpPr>
          <p:cNvPr id="37" name="任意多边形 36"/>
          <p:cNvSpPr/>
          <p:nvPr/>
        </p:nvSpPr>
        <p:spPr>
          <a:xfrm rot="16200000">
            <a:off x="2868613" y="2493328"/>
            <a:ext cx="241300" cy="287337"/>
          </a:xfrm>
          <a:custGeom>
            <a:avLst/>
            <a:gdLst>
              <a:gd name="txL" fmla="*/ 3375 w 21600"/>
              <a:gd name="txT" fmla="*/ 5966 h 21600"/>
              <a:gd name="txR" fmla="*/ 17654 w 21600"/>
              <a:gd name="txB" fmla="*/ 15634 h 21600"/>
            </a:gdLst>
            <a:ahLst/>
            <a:cxnLst>
              <a:cxn ang="270">
                <a:pos x="12785" y="0"/>
              </a:cxn>
              <a:cxn ang="180">
                <a:pos x="0" y="10800"/>
              </a:cxn>
              <a:cxn ang="90">
                <a:pos x="12785" y="21600"/>
              </a:cxn>
              <a:cxn ang="0">
                <a:pos x="21600" y="10800"/>
              </a:cxn>
            </a:cxnLst>
            <a:rect l="txL" t="txT" r="txR" b="txB"/>
            <a:pathLst>
              <a:path w="21600" h="21600">
                <a:moveTo>
                  <a:pt x="12785" y="0"/>
                </a:moveTo>
                <a:lnTo>
                  <a:pt x="12785" y="5966"/>
                </a:lnTo>
                <a:lnTo>
                  <a:pt x="3375" y="5966"/>
                </a:lnTo>
                <a:lnTo>
                  <a:pt x="3375" y="15634"/>
                </a:lnTo>
                <a:lnTo>
                  <a:pt x="12785" y="15634"/>
                </a:lnTo>
                <a:lnTo>
                  <a:pt x="12785" y="21600"/>
                </a:lnTo>
                <a:lnTo>
                  <a:pt x="21600" y="10800"/>
                </a:lnTo>
                <a:close/>
              </a:path>
              <a:path w="21600" h="21600">
                <a:moveTo>
                  <a:pt x="1350" y="5966"/>
                </a:moveTo>
                <a:lnTo>
                  <a:pt x="1350" y="15634"/>
                </a:lnTo>
                <a:lnTo>
                  <a:pt x="2700" y="15634"/>
                </a:lnTo>
                <a:lnTo>
                  <a:pt x="2700" y="5966"/>
                </a:lnTo>
                <a:close/>
              </a:path>
              <a:path w="21600" h="21600">
                <a:moveTo>
                  <a:pt x="0" y="5966"/>
                </a:moveTo>
                <a:lnTo>
                  <a:pt x="0" y="15634"/>
                </a:lnTo>
                <a:lnTo>
                  <a:pt x="675" y="15634"/>
                </a:lnTo>
                <a:lnTo>
                  <a:pt x="675" y="5966"/>
                </a:lnTo>
                <a:close/>
              </a:path>
            </a:pathLst>
          </a:custGeom>
          <a:gradFill>
            <a:gsLst>
              <a:gs pos="98000">
                <a:srgbClr val="14CD68"/>
              </a:gs>
              <a:gs pos="100000">
                <a:srgbClr val="035C7D"/>
              </a:gs>
            </a:gsLst>
            <a:lin ang="5400000" scaled="0"/>
          </a:gradFill>
          <a:ln w="9525" cap="flat" cmpd="sng">
            <a:solidFill>
              <a:schemeClr val="bg2"/>
            </a:solidFill>
            <a:prstDash val="solid"/>
            <a:miter/>
            <a:headEnd type="none" w="med" len="med"/>
            <a:tailEnd type="none" w="med" len="med"/>
          </a:ln>
          <a:effectLst>
            <a:outerShdw dist="35921" dir="2699999" algn="ctr" rotWithShape="0">
              <a:schemeClr val="bg2"/>
            </a:outerShdw>
          </a:effectLst>
        </p:spPr>
        <p:txBody>
          <a:bodyPr/>
          <a:lstStyle/>
          <a:p>
            <a:endParaRPr lang="zh-CN" altLang="en-US"/>
          </a:p>
        </p:txBody>
      </p:sp>
      <p:sp>
        <p:nvSpPr>
          <p:cNvPr id="38" name="文本框 37"/>
          <p:cNvSpPr txBox="1"/>
          <p:nvPr/>
        </p:nvSpPr>
        <p:spPr>
          <a:xfrm>
            <a:off x="5311140" y="2216150"/>
            <a:ext cx="6381115" cy="751205"/>
          </a:xfrm>
          <a:prstGeom prst="rect">
            <a:avLst/>
          </a:prstGeom>
          <a:noFill/>
          <a:effectLst>
            <a:softEdge rad="203200"/>
          </a:effectLst>
        </p:spPr>
        <p:txBody>
          <a:bodyPr wrap="square" rtlCol="0" anchor="t">
            <a:spAutoFit/>
          </a:bodyPr>
          <a:lstStyle/>
          <a:p>
            <a:pPr indent="0">
              <a:lnSpc>
                <a:spcPct val="110000"/>
              </a:lnSpc>
              <a:buNone/>
            </a:pPr>
            <a:r>
              <a:rPr lang="en-US" sz="1300">
                <a:latin typeface="黑体" panose="02010609060101010101" charset="-122"/>
                <a:ea typeface="黑体" panose="02010609060101010101" charset="-122"/>
                <a:cs typeface="黑体" panose="02010609060101010101" charset="-122"/>
                <a:sym typeface="+mn-ea"/>
              </a:rPr>
              <a:t>本科及以上学历（受教育年限≥16 年）且取得相关专业高级专业技术职称（特别优秀者可以中级专业技术职称满3 年）。</a:t>
            </a:r>
            <a:endParaRPr lang="en-US" sz="1300" b="0">
              <a:latin typeface="黑体" panose="02010609060101010101" charset="-122"/>
              <a:ea typeface="黑体" panose="02010609060101010101" charset="-122"/>
              <a:cs typeface="黑体" panose="02010609060101010101" charset="-122"/>
            </a:endParaRPr>
          </a:p>
          <a:p>
            <a:pPr indent="0">
              <a:lnSpc>
                <a:spcPct val="110000"/>
              </a:lnSpc>
              <a:buNone/>
            </a:pPr>
            <a:r>
              <a:rPr lang="en-US" altLang="zh-CN" sz="1300">
                <a:latin typeface="黑体" panose="02010609060101010101" charset="-122"/>
                <a:ea typeface="黑体" panose="02010609060101010101" charset="-122"/>
                <a:cs typeface="黑体" panose="02010609060101010101" charset="-122"/>
                <a:sym typeface="+mn-ea"/>
              </a:rPr>
              <a:t>工作年限≥9 年</a:t>
            </a:r>
            <a:endParaRPr lang="zh-CN" altLang="en-US" sz="1300">
              <a:latin typeface="黑体" panose="02010609060101010101" charset="-122"/>
              <a:ea typeface="黑体" panose="02010609060101010101" charset="-122"/>
              <a:cs typeface="黑体" panose="02010609060101010101" charset="-122"/>
              <a:sym typeface="+mn-ea"/>
            </a:endParaRPr>
          </a:p>
        </p:txBody>
      </p:sp>
      <p:sp>
        <p:nvSpPr>
          <p:cNvPr id="39" name="右大括号 38"/>
          <p:cNvSpPr/>
          <p:nvPr/>
        </p:nvSpPr>
        <p:spPr>
          <a:xfrm>
            <a:off x="4825365" y="2338705"/>
            <a:ext cx="349885" cy="539115"/>
          </a:xfrm>
          <a:prstGeom prst="rightBrace">
            <a:avLst>
              <a:gd name="adj1" fmla="val 8333"/>
              <a:gd name="adj2" fmla="val 51707"/>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0" name="上箭头标注 39"/>
          <p:cNvSpPr/>
          <p:nvPr/>
        </p:nvSpPr>
        <p:spPr>
          <a:xfrm>
            <a:off x="1185545" y="5314950"/>
            <a:ext cx="3528695" cy="647700"/>
          </a:xfrm>
          <a:prstGeom prst="upArrowCallout">
            <a:avLst>
              <a:gd name="adj1" fmla="val 37728"/>
              <a:gd name="adj2" fmla="val 36487"/>
              <a:gd name="adj3" fmla="val 18384"/>
              <a:gd name="adj4" fmla="val 62083"/>
            </a:avLst>
          </a:prstGeom>
          <a:solidFill>
            <a:schemeClr val="bg1"/>
          </a:solidFill>
          <a:ln w="9525" cap="flat" cmpd="sng">
            <a:solidFill>
              <a:schemeClr val="tx1"/>
            </a:solidFill>
            <a:prstDash val="solid"/>
            <a:miter/>
            <a:headEnd type="none" w="med" len="med"/>
            <a:tailEnd type="none" w="med" len="med"/>
          </a:ln>
          <a:effectLst>
            <a:outerShdw dist="35921" dir="2699999" algn="ctr" rotWithShape="0">
              <a:schemeClr val="bg2"/>
            </a:outerShdw>
          </a:effectLst>
        </p:spPr>
        <p:txBody>
          <a:bodyPr wrap="none" anchor="ctr"/>
          <a:lstStyle/>
          <a:p>
            <a:pPr algn="ctr"/>
            <a:r>
              <a:rPr lang="zh-CN" altLang="en-US" sz="1400" b="1" dirty="0">
                <a:latin typeface="黑体" panose="02010609060101010101" charset="-122"/>
                <a:ea typeface="黑体" panose="02010609060101010101" charset="-122"/>
              </a:rPr>
              <a:t>相关专业教育背景</a:t>
            </a:r>
            <a:endParaRPr lang="zh-CN" altLang="en-US" sz="1400" b="1" dirty="0">
              <a:latin typeface="黑体" panose="02010609060101010101" charset="-122"/>
              <a:ea typeface="黑体" panose="02010609060101010101" charset="-122"/>
            </a:endParaRPr>
          </a:p>
        </p:txBody>
      </p:sp>
      <p:sp>
        <p:nvSpPr>
          <p:cNvPr id="41" name="椭圆 40"/>
          <p:cNvSpPr/>
          <p:nvPr/>
        </p:nvSpPr>
        <p:spPr>
          <a:xfrm>
            <a:off x="1180465" y="1190625"/>
            <a:ext cx="3533140" cy="504825"/>
          </a:xfrm>
          <a:prstGeom prst="ellipse">
            <a:avLst/>
          </a:prstGeom>
          <a:solidFill>
            <a:schemeClr val="accent6">
              <a:lumMod val="40000"/>
              <a:lumOff val="60000"/>
            </a:schemeClr>
          </a:solidFill>
          <a:ln w="9525" cap="flat" cmpd="sng">
            <a:solidFill>
              <a:schemeClr val="bg2"/>
            </a:solidFill>
            <a:prstDash val="solid"/>
            <a:miter/>
            <a:headEnd type="none" w="med" len="med"/>
            <a:tailEnd type="none" w="med" len="med"/>
          </a:ln>
          <a:effectLst>
            <a:outerShdw dist="35921" dir="2699999" algn="ctr" rotWithShape="0">
              <a:schemeClr val="bg2"/>
            </a:outerShdw>
            <a:softEdge rad="88900"/>
          </a:effectLst>
        </p:spPr>
        <p:txBody>
          <a:bodyPr wrap="none" anchor="ctr"/>
          <a:lstStyle/>
          <a:p>
            <a:pPr algn="ctr"/>
            <a:r>
              <a:rPr lang="zh-CN" altLang="en-US" b="1" dirty="0">
                <a:latin typeface="黑体" panose="02010609060101010101" charset="-122"/>
                <a:ea typeface="黑体" panose="02010609060101010101" charset="-122"/>
              </a:rPr>
              <a:t>首席管理师</a:t>
            </a:r>
            <a:endParaRPr lang="zh-CN" altLang="en-US" b="1" dirty="0">
              <a:latin typeface="黑体" panose="02010609060101010101" charset="-122"/>
              <a:ea typeface="黑体" panose="02010609060101010101" charset="-122"/>
            </a:endParaRPr>
          </a:p>
        </p:txBody>
      </p:sp>
      <p:sp>
        <p:nvSpPr>
          <p:cNvPr id="53" name="任意多边形 52"/>
          <p:cNvSpPr/>
          <p:nvPr/>
        </p:nvSpPr>
        <p:spPr>
          <a:xfrm rot="16200000">
            <a:off x="2892108" y="1720533"/>
            <a:ext cx="241300" cy="287337"/>
          </a:xfrm>
          <a:custGeom>
            <a:avLst/>
            <a:gdLst>
              <a:gd name="txL" fmla="*/ 3375 w 21600"/>
              <a:gd name="txT" fmla="*/ 5966 h 21600"/>
              <a:gd name="txR" fmla="*/ 17654 w 21600"/>
              <a:gd name="txB" fmla="*/ 15634 h 21600"/>
            </a:gdLst>
            <a:ahLst/>
            <a:cxnLst>
              <a:cxn ang="270">
                <a:pos x="12785" y="0"/>
              </a:cxn>
              <a:cxn ang="180">
                <a:pos x="0" y="10800"/>
              </a:cxn>
              <a:cxn ang="90">
                <a:pos x="12785" y="21600"/>
              </a:cxn>
              <a:cxn ang="0">
                <a:pos x="21600" y="10800"/>
              </a:cxn>
            </a:cxnLst>
            <a:rect l="txL" t="txT" r="txR" b="txB"/>
            <a:pathLst>
              <a:path w="21600" h="21600">
                <a:moveTo>
                  <a:pt x="12785" y="0"/>
                </a:moveTo>
                <a:lnTo>
                  <a:pt x="12785" y="5966"/>
                </a:lnTo>
                <a:lnTo>
                  <a:pt x="3375" y="5966"/>
                </a:lnTo>
                <a:lnTo>
                  <a:pt x="3375" y="15634"/>
                </a:lnTo>
                <a:lnTo>
                  <a:pt x="12785" y="15634"/>
                </a:lnTo>
                <a:lnTo>
                  <a:pt x="12785" y="21600"/>
                </a:lnTo>
                <a:lnTo>
                  <a:pt x="21600" y="10800"/>
                </a:lnTo>
                <a:close/>
              </a:path>
              <a:path w="21600" h="21600">
                <a:moveTo>
                  <a:pt x="1350" y="5966"/>
                </a:moveTo>
                <a:lnTo>
                  <a:pt x="1350" y="15634"/>
                </a:lnTo>
                <a:lnTo>
                  <a:pt x="2700" y="15634"/>
                </a:lnTo>
                <a:lnTo>
                  <a:pt x="2700" y="5966"/>
                </a:lnTo>
                <a:close/>
              </a:path>
              <a:path w="21600" h="21600">
                <a:moveTo>
                  <a:pt x="0" y="5966"/>
                </a:moveTo>
                <a:lnTo>
                  <a:pt x="0" y="15634"/>
                </a:lnTo>
                <a:lnTo>
                  <a:pt x="675" y="15634"/>
                </a:lnTo>
                <a:lnTo>
                  <a:pt x="675" y="5966"/>
                </a:lnTo>
                <a:close/>
              </a:path>
            </a:pathLst>
          </a:custGeom>
          <a:gradFill>
            <a:gsLst>
              <a:gs pos="98000">
                <a:srgbClr val="14CD68"/>
              </a:gs>
              <a:gs pos="100000">
                <a:srgbClr val="035C7D"/>
              </a:gs>
            </a:gsLst>
            <a:lin ang="5400000" scaled="0"/>
          </a:gradFill>
          <a:ln w="9525" cap="flat" cmpd="sng">
            <a:solidFill>
              <a:schemeClr val="bg2"/>
            </a:solidFill>
            <a:prstDash val="solid"/>
            <a:miter/>
            <a:headEnd type="none" w="med" len="med"/>
            <a:tailEnd type="none" w="med" len="med"/>
          </a:ln>
          <a:effectLst>
            <a:outerShdw dist="35921" dir="2699999" algn="ctr" rotWithShape="0">
              <a:schemeClr val="bg2"/>
            </a:outerShdw>
          </a:effectLst>
        </p:spPr>
        <p:txBody>
          <a:bodyPr/>
          <a:lstStyle/>
          <a:p>
            <a:endParaRPr lang="zh-CN" altLang="en-US"/>
          </a:p>
        </p:txBody>
      </p:sp>
      <p:sp>
        <p:nvSpPr>
          <p:cNvPr id="54" name="文本框 53"/>
          <p:cNvSpPr txBox="1"/>
          <p:nvPr/>
        </p:nvSpPr>
        <p:spPr>
          <a:xfrm>
            <a:off x="5307330" y="1526540"/>
            <a:ext cx="6393180" cy="530860"/>
          </a:xfrm>
          <a:prstGeom prst="rect">
            <a:avLst/>
          </a:prstGeom>
          <a:noFill/>
          <a:effectLst>
            <a:softEdge rad="203200"/>
          </a:effectLst>
        </p:spPr>
        <p:txBody>
          <a:bodyPr wrap="square" rtlCol="0" anchor="t">
            <a:spAutoFit/>
          </a:bodyPr>
          <a:lstStyle/>
          <a:p>
            <a:pPr indent="0">
              <a:lnSpc>
                <a:spcPct val="110000"/>
              </a:lnSpc>
              <a:buNone/>
            </a:pPr>
            <a:r>
              <a:rPr lang="en-US" sz="1300">
                <a:latin typeface="黑体" panose="02010609060101010101" charset="-122"/>
                <a:ea typeface="黑体" panose="02010609060101010101" charset="-122"/>
                <a:cs typeface="黑体" panose="02010609060101010101" charset="-122"/>
                <a:sym typeface="+mn-ea"/>
              </a:rPr>
              <a:t>全日制大学本科及以上学历（受教育年限≥16 年）且具有高级专业技术职称。</a:t>
            </a:r>
            <a:r>
              <a:rPr lang="en-US" altLang="zh-CN" sz="1300">
                <a:latin typeface="黑体" panose="02010609060101010101" charset="-122"/>
                <a:ea typeface="黑体" panose="02010609060101010101" charset="-122"/>
                <a:cs typeface="黑体" panose="02010609060101010101" charset="-122"/>
                <a:sym typeface="+mn-ea"/>
              </a:rPr>
              <a:t> 工作年限≥10 年，主任师及以上技术岗位或管理岗位经历 2 年及以上</a:t>
            </a:r>
            <a:endParaRPr lang="zh-CN" altLang="en-US" sz="1300">
              <a:latin typeface="黑体" panose="02010609060101010101" charset="-122"/>
              <a:ea typeface="黑体" panose="02010609060101010101" charset="-122"/>
              <a:cs typeface="黑体" panose="02010609060101010101" charset="-122"/>
              <a:sym typeface="+mn-ea"/>
            </a:endParaRPr>
          </a:p>
        </p:txBody>
      </p:sp>
      <p:sp>
        <p:nvSpPr>
          <p:cNvPr id="55" name="右大括号 54"/>
          <p:cNvSpPr/>
          <p:nvPr/>
        </p:nvSpPr>
        <p:spPr>
          <a:xfrm>
            <a:off x="4824730" y="1534795"/>
            <a:ext cx="349885" cy="539115"/>
          </a:xfrm>
          <a:prstGeom prst="rightBrace">
            <a:avLst>
              <a:gd name="adj1" fmla="val 8333"/>
              <a:gd name="adj2" fmla="val 50176"/>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Box 114"/>
          <p:cNvSpPr txBox="1"/>
          <p:nvPr/>
        </p:nvSpPr>
        <p:spPr>
          <a:xfrm>
            <a:off x="815340" y="244475"/>
            <a:ext cx="6189345" cy="521970"/>
          </a:xfrm>
          <a:prstGeom prst="rect">
            <a:avLst/>
          </a:prstGeom>
          <a:noFill/>
        </p:spPr>
        <p:txBody>
          <a:bodyPr wrap="square" rtlCol="0" anchor="t">
            <a:spAutoFit/>
          </a:bodyPr>
          <a:lstStyle/>
          <a:p>
            <a:pPr>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五、职业发展:技能专家最优成长路径</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sp>
        <p:nvSpPr>
          <p:cNvPr id="24584" name="椭圆 24583"/>
          <p:cNvSpPr/>
          <p:nvPr/>
        </p:nvSpPr>
        <p:spPr>
          <a:xfrm>
            <a:off x="1184910" y="4678045"/>
            <a:ext cx="3534410" cy="504825"/>
          </a:xfrm>
          <a:prstGeom prst="ellipse">
            <a:avLst/>
          </a:prstGeom>
          <a:solidFill>
            <a:schemeClr val="accent1">
              <a:lumMod val="60000"/>
              <a:lumOff val="40000"/>
            </a:schemeClr>
          </a:solidFill>
          <a:ln w="9525" cap="flat" cmpd="sng">
            <a:solidFill>
              <a:schemeClr val="bg2"/>
            </a:solidFill>
            <a:prstDash val="solid"/>
            <a:miter/>
            <a:headEnd type="none" w="med" len="med"/>
            <a:tailEnd type="none" w="med" len="med"/>
          </a:ln>
          <a:effectLst>
            <a:outerShdw dist="35921" dir="2699999" algn="ctr" rotWithShape="0">
              <a:schemeClr val="bg2"/>
            </a:outerShdw>
            <a:softEdge rad="50800"/>
          </a:effectLst>
        </p:spPr>
        <p:txBody>
          <a:bodyPr wrap="none" anchor="ctr"/>
          <a:lstStyle/>
          <a:p>
            <a:pPr algn="ctr"/>
            <a:r>
              <a:rPr lang="zh-CN" altLang="en-US" b="1" dirty="0">
                <a:latin typeface="黑体" panose="02010609060101010101" charset="-122"/>
                <a:ea typeface="黑体" panose="02010609060101010101" charset="-122"/>
                <a:sym typeface="+mn-ea"/>
              </a:rPr>
              <a:t>一般操作（点检</a:t>
            </a:r>
            <a:r>
              <a:rPr lang="en-US" altLang="zh-CN" b="1" dirty="0">
                <a:latin typeface="黑体" panose="02010609060101010101" charset="-122"/>
                <a:ea typeface="黑体" panose="02010609060101010101" charset="-122"/>
                <a:sym typeface="+mn-ea"/>
              </a:rPr>
              <a:t>/</a:t>
            </a:r>
            <a:r>
              <a:rPr lang="zh-CN" altLang="en-US" b="1" dirty="0">
                <a:latin typeface="黑体" panose="02010609060101010101" charset="-122"/>
                <a:ea typeface="黑体" panose="02010609060101010101" charset="-122"/>
                <a:sym typeface="+mn-ea"/>
              </a:rPr>
              <a:t>维修）</a:t>
            </a:r>
            <a:endParaRPr lang="zh-CN" altLang="en-US" b="1" dirty="0">
              <a:latin typeface="黑体" panose="02010609060101010101" charset="-122"/>
              <a:ea typeface="黑体" panose="02010609060101010101" charset="-122"/>
            </a:endParaRPr>
          </a:p>
        </p:txBody>
      </p:sp>
      <p:sp>
        <p:nvSpPr>
          <p:cNvPr id="24586" name="椭圆 24585"/>
          <p:cNvSpPr/>
          <p:nvPr/>
        </p:nvSpPr>
        <p:spPr>
          <a:xfrm>
            <a:off x="1180465" y="2832100"/>
            <a:ext cx="3533140" cy="504825"/>
          </a:xfrm>
          <a:prstGeom prst="ellipse">
            <a:avLst/>
          </a:prstGeom>
          <a:solidFill>
            <a:schemeClr val="accent3">
              <a:lumMod val="40000"/>
              <a:lumOff val="60000"/>
            </a:schemeClr>
          </a:solidFill>
          <a:ln w="9525" cap="flat" cmpd="sng">
            <a:solidFill>
              <a:schemeClr val="bg2"/>
            </a:solidFill>
            <a:prstDash val="solid"/>
            <a:miter/>
            <a:headEnd type="none" w="med" len="med"/>
            <a:tailEnd type="none" w="med" len="med"/>
          </a:ln>
          <a:effectLst>
            <a:outerShdw dist="35921" dir="2699999" algn="ctr" rotWithShape="0">
              <a:schemeClr val="bg2"/>
            </a:outerShdw>
            <a:softEdge rad="50800"/>
          </a:effectLst>
        </p:spPr>
        <p:txBody>
          <a:bodyPr wrap="none" anchor="ctr"/>
          <a:lstStyle/>
          <a:p>
            <a:pPr algn="ctr"/>
            <a:r>
              <a:rPr lang="zh-CN" altLang="en-US" b="1" dirty="0">
                <a:latin typeface="黑体" panose="02010609060101010101" charset="-122"/>
                <a:ea typeface="黑体" panose="02010609060101010101" charset="-122"/>
              </a:rPr>
              <a:t>高级操作（点检</a:t>
            </a:r>
            <a:r>
              <a:rPr lang="en-US" altLang="zh-CN" b="1" dirty="0">
                <a:latin typeface="黑体" panose="02010609060101010101" charset="-122"/>
                <a:ea typeface="黑体" panose="02010609060101010101" charset="-122"/>
              </a:rPr>
              <a:t>/</a:t>
            </a:r>
            <a:r>
              <a:rPr lang="zh-CN" altLang="en-US" b="1" dirty="0">
                <a:latin typeface="黑体" panose="02010609060101010101" charset="-122"/>
                <a:ea typeface="黑体" panose="02010609060101010101" charset="-122"/>
              </a:rPr>
              <a:t>维修）</a:t>
            </a:r>
            <a:endParaRPr lang="zh-CN" altLang="en-US" b="1" dirty="0">
              <a:latin typeface="黑体" panose="02010609060101010101" charset="-122"/>
              <a:ea typeface="黑体" panose="02010609060101010101" charset="-122"/>
            </a:endParaRPr>
          </a:p>
        </p:txBody>
      </p:sp>
      <p:sp>
        <p:nvSpPr>
          <p:cNvPr id="24587" name="椭圆 24586"/>
          <p:cNvSpPr/>
          <p:nvPr/>
        </p:nvSpPr>
        <p:spPr>
          <a:xfrm>
            <a:off x="1186180" y="3688715"/>
            <a:ext cx="3533140" cy="716915"/>
          </a:xfrm>
          <a:prstGeom prst="ellipse">
            <a:avLst/>
          </a:prstGeom>
          <a:gradFill>
            <a:gsLst>
              <a:gs pos="100000">
                <a:srgbClr val="9EE256"/>
              </a:gs>
              <a:gs pos="100000">
                <a:srgbClr val="52762D"/>
              </a:gs>
            </a:gsLst>
            <a:lin ang="5400000" scaled="0"/>
          </a:gradFill>
          <a:ln w="9525" cap="flat" cmpd="sng">
            <a:solidFill>
              <a:schemeClr val="bg2"/>
            </a:solidFill>
            <a:prstDash val="solid"/>
            <a:miter/>
            <a:headEnd type="none" w="med" len="med"/>
            <a:tailEnd type="none" w="med" len="med"/>
          </a:ln>
          <a:effectLst>
            <a:outerShdw dist="35921" dir="2699999" algn="ctr" rotWithShape="0">
              <a:schemeClr val="bg2"/>
            </a:outerShdw>
            <a:softEdge rad="50800"/>
          </a:effectLst>
        </p:spPr>
        <p:txBody>
          <a:bodyPr wrap="none" anchor="ctr"/>
          <a:lstStyle/>
          <a:p>
            <a:pPr algn="ctr"/>
            <a:r>
              <a:rPr lang="zh-CN" altLang="en-US" b="1" dirty="0">
                <a:latin typeface="黑体" panose="02010609060101010101" charset="-122"/>
                <a:ea typeface="黑体" panose="02010609060101010101" charset="-122"/>
              </a:rPr>
              <a:t>主要操作</a:t>
            </a:r>
            <a:r>
              <a:rPr lang="zh-CN" altLang="en-US" b="1" dirty="0">
                <a:latin typeface="黑体" panose="02010609060101010101" charset="-122"/>
                <a:ea typeface="黑体" panose="02010609060101010101" charset="-122"/>
                <a:sym typeface="+mn-ea"/>
              </a:rPr>
              <a:t>（点检</a:t>
            </a:r>
            <a:r>
              <a:rPr lang="en-US" altLang="zh-CN" b="1" dirty="0">
                <a:latin typeface="黑体" panose="02010609060101010101" charset="-122"/>
                <a:ea typeface="黑体" panose="02010609060101010101" charset="-122"/>
                <a:sym typeface="+mn-ea"/>
              </a:rPr>
              <a:t>/</a:t>
            </a:r>
            <a:r>
              <a:rPr lang="zh-CN" altLang="en-US" b="1" dirty="0">
                <a:latin typeface="黑体" panose="02010609060101010101" charset="-122"/>
                <a:ea typeface="黑体" panose="02010609060101010101" charset="-122"/>
                <a:sym typeface="+mn-ea"/>
              </a:rPr>
              <a:t>维修）</a:t>
            </a:r>
            <a:endParaRPr lang="zh-CN" altLang="en-US" b="1" dirty="0">
              <a:latin typeface="黑体" panose="02010609060101010101" charset="-122"/>
              <a:ea typeface="黑体" panose="02010609060101010101" charset="-122"/>
            </a:endParaRPr>
          </a:p>
        </p:txBody>
      </p:sp>
      <p:sp>
        <p:nvSpPr>
          <p:cNvPr id="24602" name="任意多边形 24601"/>
          <p:cNvSpPr/>
          <p:nvPr/>
        </p:nvSpPr>
        <p:spPr>
          <a:xfrm rot="16200000">
            <a:off x="2891473" y="3385503"/>
            <a:ext cx="241300" cy="287337"/>
          </a:xfrm>
          <a:custGeom>
            <a:avLst/>
            <a:gdLst>
              <a:gd name="txL" fmla="*/ 3375 w 21600"/>
              <a:gd name="txT" fmla="*/ 5966 h 21600"/>
              <a:gd name="txR" fmla="*/ 17654 w 21600"/>
              <a:gd name="txB" fmla="*/ 15634 h 21600"/>
            </a:gdLst>
            <a:ahLst/>
            <a:cxnLst>
              <a:cxn ang="270">
                <a:pos x="12785" y="0"/>
              </a:cxn>
              <a:cxn ang="180">
                <a:pos x="0" y="10800"/>
              </a:cxn>
              <a:cxn ang="90">
                <a:pos x="12785" y="21600"/>
              </a:cxn>
              <a:cxn ang="0">
                <a:pos x="21600" y="10800"/>
              </a:cxn>
            </a:cxnLst>
            <a:rect l="txL" t="txT" r="txR" b="txB"/>
            <a:pathLst>
              <a:path w="21600" h="21600">
                <a:moveTo>
                  <a:pt x="12785" y="0"/>
                </a:moveTo>
                <a:lnTo>
                  <a:pt x="12785" y="5966"/>
                </a:lnTo>
                <a:lnTo>
                  <a:pt x="3375" y="5966"/>
                </a:lnTo>
                <a:lnTo>
                  <a:pt x="3375" y="15634"/>
                </a:lnTo>
                <a:lnTo>
                  <a:pt x="12785" y="15634"/>
                </a:lnTo>
                <a:lnTo>
                  <a:pt x="12785" y="21600"/>
                </a:lnTo>
                <a:lnTo>
                  <a:pt x="21600" y="10800"/>
                </a:lnTo>
                <a:close/>
              </a:path>
              <a:path w="21600" h="21600">
                <a:moveTo>
                  <a:pt x="1350" y="5966"/>
                </a:moveTo>
                <a:lnTo>
                  <a:pt x="1350" y="15634"/>
                </a:lnTo>
                <a:lnTo>
                  <a:pt x="2700" y="15634"/>
                </a:lnTo>
                <a:lnTo>
                  <a:pt x="2700" y="5966"/>
                </a:lnTo>
                <a:close/>
              </a:path>
              <a:path w="21600" h="21600">
                <a:moveTo>
                  <a:pt x="0" y="5966"/>
                </a:moveTo>
                <a:lnTo>
                  <a:pt x="0" y="15634"/>
                </a:lnTo>
                <a:lnTo>
                  <a:pt x="675" y="15634"/>
                </a:lnTo>
                <a:lnTo>
                  <a:pt x="675" y="5966"/>
                </a:lnTo>
                <a:close/>
              </a:path>
            </a:pathLst>
          </a:custGeom>
          <a:gradFill>
            <a:gsLst>
              <a:gs pos="98000">
                <a:srgbClr val="14CD68"/>
              </a:gs>
              <a:gs pos="100000">
                <a:srgbClr val="035C7D"/>
              </a:gs>
            </a:gsLst>
            <a:lin ang="5400000" scaled="0"/>
          </a:gradFill>
          <a:ln w="9525" cap="flat" cmpd="sng">
            <a:solidFill>
              <a:schemeClr val="bg2"/>
            </a:solidFill>
            <a:prstDash val="solid"/>
            <a:miter/>
            <a:headEnd type="none" w="med" len="med"/>
            <a:tailEnd type="none" w="med" len="med"/>
          </a:ln>
          <a:effectLst>
            <a:outerShdw dist="35921" dir="2699999" algn="ctr" rotWithShape="0">
              <a:schemeClr val="bg2"/>
            </a:outerShdw>
          </a:effectLst>
        </p:spPr>
        <p:txBody>
          <a:bodyPr/>
          <a:lstStyle/>
          <a:p>
            <a:endParaRPr lang="zh-CN" altLang="en-US"/>
          </a:p>
        </p:txBody>
      </p:sp>
      <p:sp>
        <p:nvSpPr>
          <p:cNvPr id="29" name="右大括号 28"/>
          <p:cNvSpPr/>
          <p:nvPr/>
        </p:nvSpPr>
        <p:spPr>
          <a:xfrm>
            <a:off x="4825365" y="4264025"/>
            <a:ext cx="349885" cy="539115"/>
          </a:xfrm>
          <a:prstGeom prst="rightBrace">
            <a:avLst>
              <a:gd name="adj1" fmla="val 8333"/>
              <a:gd name="adj2" fmla="val 50883"/>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0" name="右大括号 29"/>
          <p:cNvSpPr/>
          <p:nvPr/>
        </p:nvSpPr>
        <p:spPr>
          <a:xfrm>
            <a:off x="4825365" y="3373120"/>
            <a:ext cx="349885" cy="539115"/>
          </a:xfrm>
          <a:prstGeom prst="rightBrace">
            <a:avLst>
              <a:gd name="adj1" fmla="val 8333"/>
              <a:gd name="adj2" fmla="val 44876"/>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1" name="任意多边形 30"/>
          <p:cNvSpPr/>
          <p:nvPr/>
        </p:nvSpPr>
        <p:spPr>
          <a:xfrm rot="16200000">
            <a:off x="2880678" y="4396740"/>
            <a:ext cx="215900" cy="287338"/>
          </a:xfrm>
          <a:custGeom>
            <a:avLst/>
            <a:gdLst>
              <a:gd name="txL" fmla="*/ 3375 w 21600"/>
              <a:gd name="txT" fmla="*/ 5966 h 21600"/>
              <a:gd name="txR" fmla="*/ 17654 w 21600"/>
              <a:gd name="txB" fmla="*/ 15634 h 21600"/>
            </a:gdLst>
            <a:ahLst/>
            <a:cxnLst>
              <a:cxn ang="270">
                <a:pos x="12785" y="0"/>
              </a:cxn>
              <a:cxn ang="180">
                <a:pos x="0" y="10800"/>
              </a:cxn>
              <a:cxn ang="90">
                <a:pos x="12785" y="21600"/>
              </a:cxn>
              <a:cxn ang="0">
                <a:pos x="21600" y="10800"/>
              </a:cxn>
            </a:cxnLst>
            <a:rect l="txL" t="txT" r="txR" b="txB"/>
            <a:pathLst>
              <a:path w="21600" h="21600">
                <a:moveTo>
                  <a:pt x="12785" y="0"/>
                </a:moveTo>
                <a:lnTo>
                  <a:pt x="12785" y="5966"/>
                </a:lnTo>
                <a:lnTo>
                  <a:pt x="3375" y="5966"/>
                </a:lnTo>
                <a:lnTo>
                  <a:pt x="3375" y="15634"/>
                </a:lnTo>
                <a:lnTo>
                  <a:pt x="12785" y="15634"/>
                </a:lnTo>
                <a:lnTo>
                  <a:pt x="12785" y="21600"/>
                </a:lnTo>
                <a:lnTo>
                  <a:pt x="21600" y="10800"/>
                </a:lnTo>
                <a:close/>
              </a:path>
              <a:path w="21600" h="21600">
                <a:moveTo>
                  <a:pt x="1350" y="5966"/>
                </a:moveTo>
                <a:lnTo>
                  <a:pt x="1350" y="15634"/>
                </a:lnTo>
                <a:lnTo>
                  <a:pt x="2700" y="15634"/>
                </a:lnTo>
                <a:lnTo>
                  <a:pt x="2700" y="5966"/>
                </a:lnTo>
                <a:close/>
              </a:path>
              <a:path w="21600" h="21600">
                <a:moveTo>
                  <a:pt x="0" y="5966"/>
                </a:moveTo>
                <a:lnTo>
                  <a:pt x="0" y="15634"/>
                </a:lnTo>
                <a:lnTo>
                  <a:pt x="675" y="15634"/>
                </a:lnTo>
                <a:lnTo>
                  <a:pt x="675" y="5966"/>
                </a:lnTo>
                <a:close/>
              </a:path>
            </a:pathLst>
          </a:custGeom>
          <a:gradFill>
            <a:gsLst>
              <a:gs pos="98000">
                <a:srgbClr val="14CD68"/>
              </a:gs>
              <a:gs pos="100000">
                <a:srgbClr val="035C7D"/>
              </a:gs>
            </a:gsLst>
            <a:lin ang="5400000" scaled="0"/>
          </a:gradFill>
          <a:ln w="9525" cap="flat" cmpd="sng">
            <a:solidFill>
              <a:schemeClr val="bg2"/>
            </a:solidFill>
            <a:prstDash val="solid"/>
            <a:miter/>
            <a:headEnd type="none" w="med" len="med"/>
            <a:tailEnd type="none" w="med" len="med"/>
          </a:ln>
          <a:effectLst>
            <a:outerShdw dist="35921" dir="2699999" algn="ctr" rotWithShape="0">
              <a:schemeClr val="bg2"/>
            </a:outerShdw>
          </a:effectLst>
        </p:spPr>
        <p:txBody>
          <a:bodyPr/>
          <a:lstStyle/>
          <a:p>
            <a:endParaRPr lang="zh-CN" altLang="en-US"/>
          </a:p>
        </p:txBody>
      </p:sp>
      <p:sp>
        <p:nvSpPr>
          <p:cNvPr id="32" name="文本框 31"/>
          <p:cNvSpPr txBox="1"/>
          <p:nvPr/>
        </p:nvSpPr>
        <p:spPr>
          <a:xfrm>
            <a:off x="5307330" y="5177790"/>
            <a:ext cx="6392545" cy="491490"/>
          </a:xfrm>
          <a:prstGeom prst="rect">
            <a:avLst/>
          </a:prstGeom>
          <a:noFill/>
          <a:effectLst>
            <a:softEdge rad="203200"/>
          </a:effectLst>
        </p:spPr>
        <p:txBody>
          <a:bodyPr wrap="square" rtlCol="0" anchor="t">
            <a:spAutoFit/>
          </a:bodyPr>
          <a:lstStyle/>
          <a:p>
            <a:pPr indent="0">
              <a:buNone/>
            </a:pPr>
            <a:r>
              <a:rPr lang="en-US" sz="1300" b="1">
                <a:latin typeface="黑体" panose="02010609060101010101" charset="-122"/>
                <a:ea typeface="黑体" panose="02010609060101010101" charset="-122"/>
                <a:cs typeface="黑体" panose="02010609060101010101" charset="-122"/>
                <a:sym typeface="+mn-ea"/>
              </a:rPr>
              <a:t>初中及以上学历（受教育年限≥9 年）。</a:t>
            </a:r>
            <a:endParaRPr lang="en-US" sz="1300" b="1">
              <a:latin typeface="黑体" panose="02010609060101010101" charset="-122"/>
              <a:ea typeface="黑体" panose="02010609060101010101" charset="-122"/>
              <a:cs typeface="黑体" panose="02010609060101010101" charset="-122"/>
            </a:endParaRPr>
          </a:p>
          <a:p>
            <a:pPr indent="0">
              <a:buNone/>
            </a:pPr>
            <a:r>
              <a:rPr lang="en-US" altLang="zh-CN" sz="1300" b="1">
                <a:latin typeface="黑体" panose="02010609060101010101" charset="-122"/>
                <a:ea typeface="黑体" panose="02010609060101010101" charset="-122"/>
                <a:cs typeface="黑体" panose="02010609060101010101" charset="-122"/>
                <a:sym typeface="+mn-ea"/>
              </a:rPr>
              <a:t>上岗考核期满考核合格</a:t>
            </a:r>
            <a:endParaRPr lang="zh-CN" altLang="en-US" sz="1300" b="1">
              <a:latin typeface="黑体" panose="02010609060101010101" charset="-122"/>
              <a:ea typeface="黑体" panose="02010609060101010101" charset="-122"/>
              <a:cs typeface="黑体" panose="02010609060101010101" charset="-122"/>
              <a:sym typeface="+mn-ea"/>
            </a:endParaRPr>
          </a:p>
        </p:txBody>
      </p:sp>
      <p:sp>
        <p:nvSpPr>
          <p:cNvPr id="33" name="右大括号 32"/>
          <p:cNvSpPr/>
          <p:nvPr/>
        </p:nvSpPr>
        <p:spPr>
          <a:xfrm>
            <a:off x="4825365" y="5161280"/>
            <a:ext cx="349885" cy="539115"/>
          </a:xfrm>
          <a:prstGeom prst="rightBrace">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4" name="文本框 33"/>
          <p:cNvSpPr txBox="1"/>
          <p:nvPr/>
        </p:nvSpPr>
        <p:spPr>
          <a:xfrm>
            <a:off x="5298440" y="4201795"/>
            <a:ext cx="6393180" cy="691515"/>
          </a:xfrm>
          <a:prstGeom prst="rect">
            <a:avLst/>
          </a:prstGeom>
          <a:noFill/>
          <a:effectLst>
            <a:softEdge rad="203200"/>
          </a:effectLst>
        </p:spPr>
        <p:txBody>
          <a:bodyPr wrap="square" rtlCol="0" anchor="t">
            <a:spAutoFit/>
          </a:bodyPr>
          <a:lstStyle/>
          <a:p>
            <a:pPr indent="0">
              <a:buNone/>
            </a:pPr>
            <a:r>
              <a:rPr lang="en-US" sz="1300" b="1">
                <a:latin typeface="黑体" panose="02010609060101010101" charset="-122"/>
                <a:ea typeface="黑体" panose="02010609060101010101" charset="-122"/>
                <a:cs typeface="黑体" panose="02010609060101010101" charset="-122"/>
                <a:sym typeface="+mn-ea"/>
              </a:rPr>
              <a:t>高中及以上学历（受教育年限≥12 年）且具有本工种高级工资格；或具有本工种技师资格。</a:t>
            </a:r>
            <a:endParaRPr lang="en-US" sz="1300" b="1">
              <a:latin typeface="黑体" panose="02010609060101010101" charset="-122"/>
              <a:ea typeface="黑体" panose="02010609060101010101" charset="-122"/>
              <a:cs typeface="黑体" panose="02010609060101010101" charset="-122"/>
            </a:endParaRPr>
          </a:p>
          <a:p>
            <a:pPr indent="0">
              <a:buNone/>
            </a:pPr>
            <a:r>
              <a:rPr lang="en-US" altLang="zh-CN" sz="1300" b="1">
                <a:latin typeface="黑体" panose="02010609060101010101" charset="-122"/>
                <a:ea typeface="黑体" panose="02010609060101010101" charset="-122"/>
                <a:cs typeface="黑体" panose="02010609060101010101" charset="-122"/>
                <a:sym typeface="+mn-ea"/>
              </a:rPr>
              <a:t> 从事相关工作年限≥5 年</a:t>
            </a:r>
            <a:endParaRPr lang="zh-CN" altLang="en-US" sz="1300" b="1">
              <a:latin typeface="黑体" panose="02010609060101010101" charset="-122"/>
              <a:ea typeface="黑体" panose="02010609060101010101" charset="-122"/>
              <a:cs typeface="黑体" panose="02010609060101010101" charset="-122"/>
              <a:sym typeface="+mn-ea"/>
            </a:endParaRPr>
          </a:p>
        </p:txBody>
      </p:sp>
      <p:sp>
        <p:nvSpPr>
          <p:cNvPr id="35" name="文本框 34"/>
          <p:cNvSpPr txBox="1"/>
          <p:nvPr/>
        </p:nvSpPr>
        <p:spPr>
          <a:xfrm>
            <a:off x="5307330" y="3256915"/>
            <a:ext cx="6393180" cy="691515"/>
          </a:xfrm>
          <a:prstGeom prst="rect">
            <a:avLst/>
          </a:prstGeom>
          <a:noFill/>
          <a:effectLst>
            <a:softEdge rad="203200"/>
          </a:effectLst>
        </p:spPr>
        <p:txBody>
          <a:bodyPr wrap="square" rtlCol="0" anchor="t">
            <a:spAutoFit/>
          </a:bodyPr>
          <a:lstStyle/>
          <a:p>
            <a:pPr indent="0">
              <a:buNone/>
            </a:pPr>
            <a:r>
              <a:rPr lang="en-US" sz="1300" b="1">
                <a:latin typeface="黑体" panose="02010609060101010101" charset="-122"/>
                <a:ea typeface="黑体" panose="02010609060101010101" charset="-122"/>
                <a:cs typeface="黑体" panose="02010609060101010101" charset="-122"/>
                <a:sym typeface="+mn-ea"/>
              </a:rPr>
              <a:t>大专及以上学历（受教育年限≥15 年）且具有本工种技师资格；或具有本工种高级技师资格。</a:t>
            </a:r>
            <a:endParaRPr lang="en-US" sz="1300" b="1">
              <a:latin typeface="黑体" panose="02010609060101010101" charset="-122"/>
              <a:ea typeface="黑体" panose="02010609060101010101" charset="-122"/>
              <a:cs typeface="黑体" panose="02010609060101010101" charset="-122"/>
            </a:endParaRPr>
          </a:p>
          <a:p>
            <a:pPr indent="0">
              <a:buNone/>
            </a:pPr>
            <a:r>
              <a:rPr lang="en-US" altLang="zh-CN" sz="1300" b="1">
                <a:latin typeface="黑体" panose="02010609060101010101" charset="-122"/>
                <a:ea typeface="黑体" panose="02010609060101010101" charset="-122"/>
                <a:cs typeface="黑体" panose="02010609060101010101" charset="-122"/>
                <a:sym typeface="+mn-ea"/>
              </a:rPr>
              <a:t>从事相关工作年限≥9 年</a:t>
            </a:r>
            <a:endParaRPr lang="zh-CN" altLang="en-US" sz="1300" b="1">
              <a:latin typeface="黑体" panose="02010609060101010101" charset="-122"/>
              <a:ea typeface="黑体" panose="02010609060101010101" charset="-122"/>
              <a:cs typeface="黑体" panose="02010609060101010101" charset="-122"/>
              <a:sym typeface="+mn-ea"/>
            </a:endParaRPr>
          </a:p>
        </p:txBody>
      </p:sp>
      <p:sp>
        <p:nvSpPr>
          <p:cNvPr id="36" name="椭圆 35"/>
          <p:cNvSpPr/>
          <p:nvPr/>
        </p:nvSpPr>
        <p:spPr>
          <a:xfrm>
            <a:off x="1180465" y="1985010"/>
            <a:ext cx="3533140" cy="504825"/>
          </a:xfrm>
          <a:prstGeom prst="ellipse">
            <a:avLst/>
          </a:prstGeom>
          <a:solidFill>
            <a:schemeClr val="accent1">
              <a:lumMod val="40000"/>
              <a:lumOff val="60000"/>
              <a:alpha val="35000"/>
            </a:schemeClr>
          </a:solidFill>
          <a:ln w="9525" cap="flat" cmpd="sng">
            <a:solidFill>
              <a:schemeClr val="bg2"/>
            </a:solidFill>
            <a:prstDash val="solid"/>
            <a:miter/>
            <a:headEnd type="none" w="med" len="med"/>
            <a:tailEnd type="none" w="med" len="med"/>
          </a:ln>
          <a:effectLst>
            <a:outerShdw dist="35921" dir="2699999" algn="ctr" rotWithShape="0">
              <a:schemeClr val="bg2"/>
            </a:outerShdw>
            <a:softEdge rad="50800"/>
          </a:effectLst>
        </p:spPr>
        <p:txBody>
          <a:bodyPr wrap="none" anchor="ctr"/>
          <a:lstStyle/>
          <a:p>
            <a:pPr algn="ctr"/>
            <a:r>
              <a:rPr lang="zh-CN" altLang="en-US" b="1" dirty="0">
                <a:latin typeface="黑体" panose="02010609060101010101" charset="-122"/>
                <a:ea typeface="黑体" panose="02010609060101010101" charset="-122"/>
              </a:rPr>
              <a:t>首席操作（点检）</a:t>
            </a:r>
            <a:endParaRPr lang="zh-CN" altLang="en-US" b="1" dirty="0">
              <a:latin typeface="黑体" panose="02010609060101010101" charset="-122"/>
              <a:ea typeface="黑体" panose="02010609060101010101" charset="-122"/>
            </a:endParaRPr>
          </a:p>
        </p:txBody>
      </p:sp>
      <p:sp>
        <p:nvSpPr>
          <p:cNvPr id="37" name="任意多边形 36"/>
          <p:cNvSpPr/>
          <p:nvPr/>
        </p:nvSpPr>
        <p:spPr>
          <a:xfrm rot="16200000">
            <a:off x="2868613" y="2493328"/>
            <a:ext cx="241300" cy="287337"/>
          </a:xfrm>
          <a:custGeom>
            <a:avLst/>
            <a:gdLst>
              <a:gd name="txL" fmla="*/ 3375 w 21600"/>
              <a:gd name="txT" fmla="*/ 5966 h 21600"/>
              <a:gd name="txR" fmla="*/ 17654 w 21600"/>
              <a:gd name="txB" fmla="*/ 15634 h 21600"/>
            </a:gdLst>
            <a:ahLst/>
            <a:cxnLst>
              <a:cxn ang="270">
                <a:pos x="12785" y="0"/>
              </a:cxn>
              <a:cxn ang="180">
                <a:pos x="0" y="10800"/>
              </a:cxn>
              <a:cxn ang="90">
                <a:pos x="12785" y="21600"/>
              </a:cxn>
              <a:cxn ang="0">
                <a:pos x="21600" y="10800"/>
              </a:cxn>
            </a:cxnLst>
            <a:rect l="txL" t="txT" r="txR" b="txB"/>
            <a:pathLst>
              <a:path w="21600" h="21600">
                <a:moveTo>
                  <a:pt x="12785" y="0"/>
                </a:moveTo>
                <a:lnTo>
                  <a:pt x="12785" y="5966"/>
                </a:lnTo>
                <a:lnTo>
                  <a:pt x="3375" y="5966"/>
                </a:lnTo>
                <a:lnTo>
                  <a:pt x="3375" y="15634"/>
                </a:lnTo>
                <a:lnTo>
                  <a:pt x="12785" y="15634"/>
                </a:lnTo>
                <a:lnTo>
                  <a:pt x="12785" y="21600"/>
                </a:lnTo>
                <a:lnTo>
                  <a:pt x="21600" y="10800"/>
                </a:lnTo>
                <a:close/>
              </a:path>
              <a:path w="21600" h="21600">
                <a:moveTo>
                  <a:pt x="1350" y="5966"/>
                </a:moveTo>
                <a:lnTo>
                  <a:pt x="1350" y="15634"/>
                </a:lnTo>
                <a:lnTo>
                  <a:pt x="2700" y="15634"/>
                </a:lnTo>
                <a:lnTo>
                  <a:pt x="2700" y="5966"/>
                </a:lnTo>
                <a:close/>
              </a:path>
              <a:path w="21600" h="21600">
                <a:moveTo>
                  <a:pt x="0" y="5966"/>
                </a:moveTo>
                <a:lnTo>
                  <a:pt x="0" y="15634"/>
                </a:lnTo>
                <a:lnTo>
                  <a:pt x="675" y="15634"/>
                </a:lnTo>
                <a:lnTo>
                  <a:pt x="675" y="5966"/>
                </a:lnTo>
                <a:close/>
              </a:path>
            </a:pathLst>
          </a:custGeom>
          <a:gradFill>
            <a:gsLst>
              <a:gs pos="98000">
                <a:srgbClr val="14CD68"/>
              </a:gs>
              <a:gs pos="100000">
                <a:srgbClr val="035C7D"/>
              </a:gs>
            </a:gsLst>
            <a:lin ang="5400000" scaled="0"/>
          </a:gradFill>
          <a:ln w="9525" cap="flat" cmpd="sng">
            <a:solidFill>
              <a:schemeClr val="bg2"/>
            </a:solidFill>
            <a:prstDash val="solid"/>
            <a:miter/>
            <a:headEnd type="none" w="med" len="med"/>
            <a:tailEnd type="none" w="med" len="med"/>
          </a:ln>
          <a:effectLst>
            <a:outerShdw dist="35921" dir="2699999" algn="ctr" rotWithShape="0">
              <a:schemeClr val="bg2"/>
            </a:outerShdw>
          </a:effectLst>
        </p:spPr>
        <p:txBody>
          <a:bodyPr/>
          <a:lstStyle/>
          <a:p>
            <a:endParaRPr lang="zh-CN" altLang="en-US"/>
          </a:p>
        </p:txBody>
      </p:sp>
      <p:sp>
        <p:nvSpPr>
          <p:cNvPr id="38" name="文本框 37"/>
          <p:cNvSpPr txBox="1"/>
          <p:nvPr/>
        </p:nvSpPr>
        <p:spPr>
          <a:xfrm>
            <a:off x="5311140" y="2376170"/>
            <a:ext cx="6381115" cy="491490"/>
          </a:xfrm>
          <a:prstGeom prst="rect">
            <a:avLst/>
          </a:prstGeom>
          <a:noFill/>
          <a:effectLst>
            <a:softEdge rad="203200"/>
          </a:effectLst>
        </p:spPr>
        <p:txBody>
          <a:bodyPr wrap="square" rtlCol="0" anchor="t">
            <a:spAutoFit/>
          </a:bodyPr>
          <a:lstStyle/>
          <a:p>
            <a:pPr indent="0">
              <a:buNone/>
            </a:pPr>
            <a:r>
              <a:rPr lang="en-US" sz="1300" b="1">
                <a:latin typeface="黑体" panose="02010609060101010101" charset="-122"/>
                <a:ea typeface="黑体" panose="02010609060101010101" charset="-122"/>
                <a:cs typeface="黑体" panose="02010609060101010101" charset="-122"/>
                <a:sym typeface="+mn-ea"/>
              </a:rPr>
              <a:t>大专及以上学历（受教育年限≥15 年）且本工种高级技师资格。</a:t>
            </a:r>
            <a:endParaRPr lang="en-US" sz="1300" b="1">
              <a:latin typeface="黑体" panose="02010609060101010101" charset="-122"/>
              <a:ea typeface="黑体" panose="02010609060101010101" charset="-122"/>
              <a:cs typeface="黑体" panose="02010609060101010101" charset="-122"/>
            </a:endParaRPr>
          </a:p>
          <a:p>
            <a:pPr indent="0">
              <a:buNone/>
            </a:pPr>
            <a:r>
              <a:rPr lang="en-US" altLang="zh-CN" sz="1300" b="1">
                <a:latin typeface="黑体" panose="02010609060101010101" charset="-122"/>
                <a:ea typeface="黑体" panose="02010609060101010101" charset="-122"/>
                <a:cs typeface="黑体" panose="02010609060101010101" charset="-122"/>
                <a:sym typeface="+mn-ea"/>
              </a:rPr>
              <a:t>高级操作、高级点检岗位 2 年以上</a:t>
            </a:r>
            <a:endParaRPr lang="zh-CN" altLang="en-US" sz="1300" b="1">
              <a:latin typeface="黑体" panose="02010609060101010101" charset="-122"/>
              <a:ea typeface="黑体" panose="02010609060101010101" charset="-122"/>
              <a:cs typeface="黑体" panose="02010609060101010101" charset="-122"/>
              <a:sym typeface="+mn-ea"/>
            </a:endParaRPr>
          </a:p>
        </p:txBody>
      </p:sp>
      <p:sp>
        <p:nvSpPr>
          <p:cNvPr id="39" name="右大括号 38"/>
          <p:cNvSpPr/>
          <p:nvPr/>
        </p:nvSpPr>
        <p:spPr>
          <a:xfrm>
            <a:off x="4825365" y="2338705"/>
            <a:ext cx="349885" cy="539115"/>
          </a:xfrm>
          <a:prstGeom prst="rightBrace">
            <a:avLst>
              <a:gd name="adj1" fmla="val 8333"/>
              <a:gd name="adj2" fmla="val 51707"/>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0" name="上箭头标注 39"/>
          <p:cNvSpPr/>
          <p:nvPr/>
        </p:nvSpPr>
        <p:spPr>
          <a:xfrm>
            <a:off x="1185545" y="5314950"/>
            <a:ext cx="3528695" cy="647700"/>
          </a:xfrm>
          <a:prstGeom prst="upArrowCallout">
            <a:avLst>
              <a:gd name="adj1" fmla="val 37728"/>
              <a:gd name="adj2" fmla="val 36487"/>
              <a:gd name="adj3" fmla="val 18384"/>
              <a:gd name="adj4" fmla="val 62083"/>
            </a:avLst>
          </a:prstGeom>
          <a:solidFill>
            <a:schemeClr val="bg1"/>
          </a:solidFill>
          <a:ln w="9525" cap="flat" cmpd="sng">
            <a:solidFill>
              <a:schemeClr val="tx1"/>
            </a:solidFill>
            <a:prstDash val="solid"/>
            <a:miter/>
            <a:headEnd type="none" w="med" len="med"/>
            <a:tailEnd type="none" w="med" len="med"/>
          </a:ln>
          <a:effectLst>
            <a:outerShdw dist="35921" dir="2699999" algn="ctr" rotWithShape="0">
              <a:schemeClr val="bg2"/>
            </a:outerShdw>
          </a:effectLst>
        </p:spPr>
        <p:txBody>
          <a:bodyPr wrap="none" anchor="ctr"/>
          <a:lstStyle/>
          <a:p>
            <a:pPr algn="ctr"/>
            <a:r>
              <a:rPr lang="zh-CN" altLang="en-US" sz="1400" b="1" dirty="0">
                <a:latin typeface="黑体" panose="02010609060101010101" charset="-122"/>
                <a:ea typeface="黑体" panose="02010609060101010101" charset="-122"/>
              </a:rPr>
              <a:t>相关教育背景</a:t>
            </a:r>
            <a:endParaRPr lang="zh-CN" altLang="en-US" sz="1400" b="1" dirty="0">
              <a:latin typeface="黑体" panose="02010609060101010101" charset="-122"/>
              <a:ea typeface="黑体" panose="02010609060101010101" charset="-122"/>
            </a:endParaRPr>
          </a:p>
        </p:txBody>
      </p:sp>
      <p:sp>
        <p:nvSpPr>
          <p:cNvPr id="41" name="椭圆 40"/>
          <p:cNvSpPr/>
          <p:nvPr/>
        </p:nvSpPr>
        <p:spPr>
          <a:xfrm>
            <a:off x="1180465" y="1190625"/>
            <a:ext cx="3533140" cy="504825"/>
          </a:xfrm>
          <a:prstGeom prst="ellipse">
            <a:avLst/>
          </a:prstGeom>
          <a:solidFill>
            <a:schemeClr val="accent1">
              <a:lumMod val="60000"/>
              <a:lumOff val="40000"/>
              <a:alpha val="62000"/>
            </a:schemeClr>
          </a:solidFill>
          <a:ln w="9525" cap="flat" cmpd="sng">
            <a:solidFill>
              <a:schemeClr val="bg2"/>
            </a:solidFill>
            <a:prstDash val="solid"/>
            <a:miter/>
            <a:headEnd type="none" w="med" len="med"/>
            <a:tailEnd type="none" w="med" len="med"/>
          </a:ln>
          <a:effectLst>
            <a:outerShdw dist="35921" dir="2699999" algn="ctr" rotWithShape="0">
              <a:schemeClr val="bg2"/>
            </a:outerShdw>
            <a:softEdge rad="50800"/>
          </a:effectLst>
        </p:spPr>
        <p:txBody>
          <a:bodyPr wrap="none" anchor="ctr"/>
          <a:lstStyle/>
          <a:p>
            <a:pPr algn="ctr"/>
            <a:r>
              <a:rPr lang="zh-CN" altLang="en-US" b="1" dirty="0">
                <a:latin typeface="黑体" panose="02010609060101010101" charset="-122"/>
                <a:ea typeface="黑体" panose="02010609060101010101" charset="-122"/>
              </a:rPr>
              <a:t>技能专家</a:t>
            </a:r>
            <a:endParaRPr lang="zh-CN" altLang="en-US" b="1" dirty="0">
              <a:latin typeface="黑体" panose="02010609060101010101" charset="-122"/>
              <a:ea typeface="黑体" panose="02010609060101010101" charset="-122"/>
            </a:endParaRPr>
          </a:p>
        </p:txBody>
      </p:sp>
      <p:sp>
        <p:nvSpPr>
          <p:cNvPr id="53" name="任意多边形 52"/>
          <p:cNvSpPr/>
          <p:nvPr/>
        </p:nvSpPr>
        <p:spPr>
          <a:xfrm rot="16200000">
            <a:off x="2892108" y="1720533"/>
            <a:ext cx="241300" cy="287337"/>
          </a:xfrm>
          <a:custGeom>
            <a:avLst/>
            <a:gdLst>
              <a:gd name="txL" fmla="*/ 3375 w 21600"/>
              <a:gd name="txT" fmla="*/ 5966 h 21600"/>
              <a:gd name="txR" fmla="*/ 17654 w 21600"/>
              <a:gd name="txB" fmla="*/ 15634 h 21600"/>
            </a:gdLst>
            <a:ahLst/>
            <a:cxnLst>
              <a:cxn ang="270">
                <a:pos x="12785" y="0"/>
              </a:cxn>
              <a:cxn ang="180">
                <a:pos x="0" y="10800"/>
              </a:cxn>
              <a:cxn ang="90">
                <a:pos x="12785" y="21600"/>
              </a:cxn>
              <a:cxn ang="0">
                <a:pos x="21600" y="10800"/>
              </a:cxn>
            </a:cxnLst>
            <a:rect l="txL" t="txT" r="txR" b="txB"/>
            <a:pathLst>
              <a:path w="21600" h="21600">
                <a:moveTo>
                  <a:pt x="12785" y="0"/>
                </a:moveTo>
                <a:lnTo>
                  <a:pt x="12785" y="5966"/>
                </a:lnTo>
                <a:lnTo>
                  <a:pt x="3375" y="5966"/>
                </a:lnTo>
                <a:lnTo>
                  <a:pt x="3375" y="15634"/>
                </a:lnTo>
                <a:lnTo>
                  <a:pt x="12785" y="15634"/>
                </a:lnTo>
                <a:lnTo>
                  <a:pt x="12785" y="21600"/>
                </a:lnTo>
                <a:lnTo>
                  <a:pt x="21600" y="10800"/>
                </a:lnTo>
                <a:close/>
              </a:path>
              <a:path w="21600" h="21600">
                <a:moveTo>
                  <a:pt x="1350" y="5966"/>
                </a:moveTo>
                <a:lnTo>
                  <a:pt x="1350" y="15634"/>
                </a:lnTo>
                <a:lnTo>
                  <a:pt x="2700" y="15634"/>
                </a:lnTo>
                <a:lnTo>
                  <a:pt x="2700" y="5966"/>
                </a:lnTo>
                <a:close/>
              </a:path>
              <a:path w="21600" h="21600">
                <a:moveTo>
                  <a:pt x="0" y="5966"/>
                </a:moveTo>
                <a:lnTo>
                  <a:pt x="0" y="15634"/>
                </a:lnTo>
                <a:lnTo>
                  <a:pt x="675" y="15634"/>
                </a:lnTo>
                <a:lnTo>
                  <a:pt x="675" y="5966"/>
                </a:lnTo>
                <a:close/>
              </a:path>
            </a:pathLst>
          </a:custGeom>
          <a:gradFill>
            <a:gsLst>
              <a:gs pos="98000">
                <a:srgbClr val="14CD68"/>
              </a:gs>
              <a:gs pos="100000">
                <a:srgbClr val="035C7D"/>
              </a:gs>
            </a:gsLst>
            <a:lin ang="5400000" scaled="0"/>
          </a:gradFill>
          <a:ln w="9525" cap="flat" cmpd="sng">
            <a:solidFill>
              <a:schemeClr val="bg2"/>
            </a:solidFill>
            <a:prstDash val="solid"/>
            <a:miter/>
            <a:headEnd type="none" w="med" len="med"/>
            <a:tailEnd type="none" w="med" len="med"/>
          </a:ln>
          <a:effectLst>
            <a:outerShdw dist="35921" dir="2699999" algn="ctr" rotWithShape="0">
              <a:schemeClr val="bg2"/>
            </a:outerShdw>
          </a:effectLst>
        </p:spPr>
        <p:txBody>
          <a:bodyPr/>
          <a:lstStyle/>
          <a:p>
            <a:endParaRPr lang="zh-CN" altLang="en-US"/>
          </a:p>
        </p:txBody>
      </p:sp>
      <p:sp>
        <p:nvSpPr>
          <p:cNvPr id="54" name="文本框 53"/>
          <p:cNvSpPr txBox="1"/>
          <p:nvPr/>
        </p:nvSpPr>
        <p:spPr>
          <a:xfrm>
            <a:off x="5307330" y="1544320"/>
            <a:ext cx="6393180" cy="491490"/>
          </a:xfrm>
          <a:prstGeom prst="rect">
            <a:avLst/>
          </a:prstGeom>
          <a:noFill/>
          <a:effectLst>
            <a:softEdge rad="203200"/>
          </a:effectLst>
        </p:spPr>
        <p:txBody>
          <a:bodyPr wrap="square" rtlCol="0" anchor="t">
            <a:spAutoFit/>
          </a:bodyPr>
          <a:lstStyle/>
          <a:p>
            <a:pPr indent="0">
              <a:buNone/>
            </a:pPr>
            <a:r>
              <a:rPr lang="en-US" sz="1300" b="1">
                <a:latin typeface="黑体" panose="02010609060101010101" charset="-122"/>
                <a:ea typeface="黑体" panose="02010609060101010101" charset="-122"/>
                <a:cs typeface="黑体" panose="02010609060101010101" charset="-122"/>
                <a:sym typeface="+mn-ea"/>
              </a:rPr>
              <a:t>大专及以上学历（受教育年限≥15 年）且本工种高级技师资格。</a:t>
            </a:r>
            <a:endParaRPr lang="en-US" sz="1300" b="1">
              <a:latin typeface="黑体" panose="02010609060101010101" charset="-122"/>
              <a:ea typeface="黑体" panose="02010609060101010101" charset="-122"/>
              <a:cs typeface="黑体" panose="02010609060101010101" charset="-122"/>
            </a:endParaRPr>
          </a:p>
          <a:p>
            <a:pPr indent="0">
              <a:buNone/>
            </a:pPr>
            <a:r>
              <a:rPr lang="en-US" altLang="zh-CN" sz="1300" b="1">
                <a:latin typeface="黑体" panose="02010609060101010101" charset="-122"/>
                <a:ea typeface="黑体" panose="02010609060101010101" charset="-122"/>
                <a:cs typeface="黑体" panose="02010609060101010101" charset="-122"/>
                <a:sym typeface="+mn-ea"/>
              </a:rPr>
              <a:t>首席操作、首席点检岗位 2 年以上</a:t>
            </a:r>
            <a:endParaRPr lang="zh-CN" altLang="en-US" sz="1300" b="1">
              <a:latin typeface="黑体" panose="02010609060101010101" charset="-122"/>
              <a:ea typeface="黑体" panose="02010609060101010101" charset="-122"/>
              <a:cs typeface="黑体" panose="02010609060101010101" charset="-122"/>
              <a:sym typeface="+mn-ea"/>
            </a:endParaRPr>
          </a:p>
        </p:txBody>
      </p:sp>
      <p:sp>
        <p:nvSpPr>
          <p:cNvPr id="55" name="右大括号 54"/>
          <p:cNvSpPr/>
          <p:nvPr/>
        </p:nvSpPr>
        <p:spPr>
          <a:xfrm>
            <a:off x="4824730" y="1534795"/>
            <a:ext cx="349885" cy="539115"/>
          </a:xfrm>
          <a:prstGeom prst="rightBrace">
            <a:avLst>
              <a:gd name="adj1" fmla="val 8333"/>
              <a:gd name="adj2" fmla="val 50176"/>
            </a:avLst>
          </a:prstGeom>
          <a:ln w="28575"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47413" y="6213687"/>
            <a:ext cx="12144587" cy="847"/>
          </a:xfrm>
          <a:prstGeom prst="line">
            <a:avLst/>
          </a:prstGeom>
          <a:ln w="12700" cmpd="sng">
            <a:solidFill>
              <a:schemeClr val="accent1">
                <a:shade val="50000"/>
                <a:alpha val="24000"/>
              </a:schemeClr>
            </a:solidFill>
            <a:prstDash val="solid"/>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815340" y="244475"/>
            <a:ext cx="6189345" cy="521970"/>
          </a:xfrm>
          <a:prstGeom prst="rect">
            <a:avLst/>
          </a:prstGeom>
          <a:noFill/>
        </p:spPr>
        <p:txBody>
          <a:bodyPr wrap="square" rtlCol="0" anchor="t">
            <a:spAutoFit/>
          </a:bodyPr>
          <a:lstStyle/>
          <a:p>
            <a:pPr algn="l">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五、职业发展:大学生培养机制</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sp>
        <p:nvSpPr>
          <p:cNvPr id="7" name="燕尾形箭头 6"/>
          <p:cNvSpPr/>
          <p:nvPr/>
        </p:nvSpPr>
        <p:spPr>
          <a:xfrm>
            <a:off x="1414780" y="3569335"/>
            <a:ext cx="858520" cy="394335"/>
          </a:xfrm>
          <a:prstGeom prst="notchedRightArrow">
            <a:avLst/>
          </a:prstGeom>
          <a:gradFill>
            <a:gsLst>
              <a:gs pos="9800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燕尾形箭头 7"/>
          <p:cNvSpPr/>
          <p:nvPr/>
        </p:nvSpPr>
        <p:spPr>
          <a:xfrm>
            <a:off x="3369310" y="3569335"/>
            <a:ext cx="858520" cy="394335"/>
          </a:xfrm>
          <a:prstGeom prst="notchedRightArrow">
            <a:avLst/>
          </a:prstGeom>
          <a:gradFill>
            <a:gsLst>
              <a:gs pos="9800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燕尾形箭头 8"/>
          <p:cNvSpPr/>
          <p:nvPr/>
        </p:nvSpPr>
        <p:spPr>
          <a:xfrm>
            <a:off x="5401945" y="3569335"/>
            <a:ext cx="858520" cy="394335"/>
          </a:xfrm>
          <a:prstGeom prst="notchedRightArrow">
            <a:avLst/>
          </a:prstGeom>
          <a:gradFill>
            <a:gsLst>
              <a:gs pos="9800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燕尾形箭头 9"/>
          <p:cNvSpPr/>
          <p:nvPr/>
        </p:nvSpPr>
        <p:spPr>
          <a:xfrm>
            <a:off x="7604125" y="3569335"/>
            <a:ext cx="858520" cy="394335"/>
          </a:xfrm>
          <a:prstGeom prst="notchedRightArrow">
            <a:avLst/>
          </a:prstGeom>
          <a:gradFill>
            <a:gsLst>
              <a:gs pos="9800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燕尾形箭头 11"/>
          <p:cNvSpPr/>
          <p:nvPr/>
        </p:nvSpPr>
        <p:spPr>
          <a:xfrm>
            <a:off x="9686925" y="3569335"/>
            <a:ext cx="858520" cy="394335"/>
          </a:xfrm>
          <a:prstGeom prst="notchedRightArrow">
            <a:avLst/>
          </a:prstGeom>
          <a:gradFill>
            <a:gsLst>
              <a:gs pos="98000">
                <a:srgbClr val="FBFB11"/>
              </a:gs>
              <a:gs pos="100000">
                <a:srgbClr val="838309"/>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p:cNvSpPr/>
          <p:nvPr/>
        </p:nvSpPr>
        <p:spPr>
          <a:xfrm>
            <a:off x="2626360" y="3618865"/>
            <a:ext cx="257810" cy="293370"/>
          </a:xfrm>
          <a:prstGeom prst="ellipse">
            <a:avLst/>
          </a:prstGeom>
          <a:gradFill>
            <a:gsLst>
              <a:gs pos="10000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p:cNvSpPr/>
          <p:nvPr/>
        </p:nvSpPr>
        <p:spPr>
          <a:xfrm>
            <a:off x="8985885" y="3654425"/>
            <a:ext cx="257810" cy="293370"/>
          </a:xfrm>
          <a:prstGeom prst="ellipse">
            <a:avLst/>
          </a:prstGeom>
          <a:gradFill>
            <a:gsLst>
              <a:gs pos="10000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43395" y="3618865"/>
            <a:ext cx="257810" cy="293370"/>
          </a:xfrm>
          <a:prstGeom prst="ellipse">
            <a:avLst/>
          </a:prstGeom>
          <a:gradFill>
            <a:gsLst>
              <a:gs pos="10000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p:cNvSpPr/>
          <p:nvPr/>
        </p:nvSpPr>
        <p:spPr>
          <a:xfrm>
            <a:off x="779780" y="3611880"/>
            <a:ext cx="257810" cy="293370"/>
          </a:xfrm>
          <a:prstGeom prst="ellipse">
            <a:avLst/>
          </a:prstGeom>
          <a:gradFill>
            <a:gsLst>
              <a:gs pos="10000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4726305" y="3627120"/>
            <a:ext cx="257810" cy="293370"/>
          </a:xfrm>
          <a:prstGeom prst="ellipse">
            <a:avLst/>
          </a:prstGeom>
          <a:gradFill>
            <a:gsLst>
              <a:gs pos="10000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标注 19"/>
          <p:cNvSpPr/>
          <p:nvPr/>
        </p:nvSpPr>
        <p:spPr>
          <a:xfrm>
            <a:off x="1448435" y="4225925"/>
            <a:ext cx="2182495" cy="1209040"/>
          </a:xfrm>
          <a:prstGeom prst="wedgeRectCallout">
            <a:avLst>
              <a:gd name="adj1" fmla="val 12467"/>
              <a:gd name="adj2" fmla="val -77363"/>
            </a:avLst>
          </a:prstGeom>
          <a:gradFill>
            <a:gsLst>
              <a:gs pos="100000">
                <a:srgbClr val="007BD3"/>
              </a:gs>
              <a:gs pos="100000">
                <a:srgbClr val="034373"/>
              </a:gs>
            </a:gsLst>
            <a:lin ang="5400000" scaled="0"/>
          </a:gradFill>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400" b="1">
                <a:latin typeface="黑体" panose="02010609060101010101" charset="-122"/>
                <a:ea typeface="黑体" panose="02010609060101010101" charset="-122"/>
                <a:cs typeface="黑体" panose="02010609060101010101" charset="-122"/>
                <a:sym typeface="+mn-ea"/>
              </a:rPr>
              <a:t>理念导入（2 周）公司的文化、价值观、制度导入培训，尽快完成角色转换</a:t>
            </a:r>
            <a:endParaRPr lang="zh-CN" altLang="en-US" sz="1400" b="1">
              <a:latin typeface="黑体" panose="02010609060101010101" charset="-122"/>
              <a:ea typeface="黑体" panose="02010609060101010101" charset="-122"/>
              <a:cs typeface="黑体" panose="02010609060101010101" charset="-122"/>
              <a:sym typeface="+mn-ea"/>
            </a:endParaRPr>
          </a:p>
        </p:txBody>
      </p:sp>
      <p:sp>
        <p:nvSpPr>
          <p:cNvPr id="21" name="矩形标注 20"/>
          <p:cNvSpPr/>
          <p:nvPr/>
        </p:nvSpPr>
        <p:spPr>
          <a:xfrm>
            <a:off x="4977765" y="1879600"/>
            <a:ext cx="2261870" cy="1219200"/>
          </a:xfrm>
          <a:prstGeom prst="wedgeRectCallout">
            <a:avLst>
              <a:gd name="adj1" fmla="val -49010"/>
              <a:gd name="adj2" fmla="val 95010"/>
            </a:avLst>
          </a:prstGeom>
          <a:gradFill>
            <a:gsLst>
              <a:gs pos="100000">
                <a:srgbClr val="007BD3"/>
              </a:gs>
              <a:gs pos="100000">
                <a:srgbClr val="034373"/>
              </a:gs>
            </a:gsLst>
            <a:lin ang="5400000" scaled="0"/>
          </a:gradFill>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400" b="1">
                <a:latin typeface="黑体" panose="02010609060101010101" charset="-122"/>
                <a:ea typeface="黑体" panose="02010609060101010101" charset="-122"/>
                <a:cs typeface="黑体" panose="02010609060101010101" charset="-122"/>
                <a:sym typeface="+mn-ea"/>
              </a:rPr>
              <a:t>岗位认知培训(6 个月)</a:t>
            </a:r>
            <a:r>
              <a:rPr lang="en-US" altLang="zh-CN" sz="1400" b="1">
                <a:latin typeface="黑体" panose="02010609060101010101" charset="-122"/>
                <a:ea typeface="黑体" panose="02010609060101010101" charset="-122"/>
                <a:cs typeface="黑体" panose="02010609060101010101" charset="-122"/>
                <a:sym typeface="+mn-ea"/>
              </a:rPr>
              <a:t>——</a:t>
            </a:r>
            <a:r>
              <a:rPr lang="zh-CN" altLang="en-US" sz="1400" b="1">
                <a:latin typeface="黑体" panose="02010609060101010101" charset="-122"/>
                <a:ea typeface="黑体" panose="02010609060101010101" charset="-122"/>
                <a:cs typeface="黑体" panose="02010609060101010101" charset="-122"/>
                <a:sym typeface="+mn-ea"/>
              </a:rPr>
              <a:t>了解公司、各单位的基本情况，明白组织要求，找准自身定位</a:t>
            </a:r>
            <a:endParaRPr lang="zh-CN" altLang="en-US" sz="1400" b="1">
              <a:latin typeface="黑体" panose="02010609060101010101" charset="-122"/>
              <a:ea typeface="黑体" panose="02010609060101010101" charset="-122"/>
              <a:cs typeface="黑体" panose="02010609060101010101" charset="-122"/>
              <a:sym typeface="+mn-ea"/>
            </a:endParaRPr>
          </a:p>
        </p:txBody>
      </p:sp>
      <p:sp>
        <p:nvSpPr>
          <p:cNvPr id="22" name="矩形标注 21"/>
          <p:cNvSpPr/>
          <p:nvPr/>
        </p:nvSpPr>
        <p:spPr>
          <a:xfrm>
            <a:off x="5705475" y="4272915"/>
            <a:ext cx="2182495" cy="1183005"/>
          </a:xfrm>
          <a:prstGeom prst="wedgeRectCallout">
            <a:avLst>
              <a:gd name="adj1" fmla="val 10285"/>
              <a:gd name="adj2" fmla="val -80971"/>
            </a:avLst>
          </a:prstGeom>
          <a:gradFill>
            <a:gsLst>
              <a:gs pos="100000">
                <a:srgbClr val="007BD3"/>
              </a:gs>
              <a:gs pos="100000">
                <a:srgbClr val="034373"/>
              </a:gs>
            </a:gsLst>
            <a:lin ang="5400000" scaled="0"/>
          </a:gradFill>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1400" b="1">
                <a:latin typeface="黑体" panose="02010609060101010101" charset="-122"/>
                <a:ea typeface="黑体" panose="02010609060101010101" charset="-122"/>
                <a:cs typeface="黑体" panose="02010609060101010101" charset="-122"/>
                <a:sym typeface="+mn-ea"/>
              </a:rPr>
              <a:t>专业实习(6个月)——认识所学习专业在公司、各单位的作用，了解、熟悉专业岗位的基本要求，掌握基本技术技能</a:t>
            </a:r>
            <a:endParaRPr lang="zh-CN" altLang="en-US" sz="1400" b="1">
              <a:latin typeface="黑体" panose="02010609060101010101" charset="-122"/>
              <a:ea typeface="黑体" panose="02010609060101010101" charset="-122"/>
              <a:cs typeface="黑体" panose="02010609060101010101" charset="-122"/>
              <a:sym typeface="+mn-ea"/>
            </a:endParaRPr>
          </a:p>
        </p:txBody>
      </p:sp>
      <p:sp>
        <p:nvSpPr>
          <p:cNvPr id="23" name="矩形标注 22"/>
          <p:cNvSpPr/>
          <p:nvPr/>
        </p:nvSpPr>
        <p:spPr>
          <a:xfrm>
            <a:off x="9188450" y="1898015"/>
            <a:ext cx="2261870" cy="1219200"/>
          </a:xfrm>
          <a:prstGeom prst="wedgeRectCallout">
            <a:avLst>
              <a:gd name="adj1" fmla="val -46535"/>
              <a:gd name="adj2" fmla="val 90020"/>
            </a:avLst>
          </a:prstGeom>
          <a:gradFill>
            <a:gsLst>
              <a:gs pos="100000">
                <a:srgbClr val="007BD3"/>
              </a:gs>
              <a:gs pos="100000">
                <a:srgbClr val="034373"/>
              </a:gs>
            </a:gsLst>
            <a:lin ang="5400000" scaled="0"/>
          </a:gradFill>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l">
              <a:buClrTx/>
              <a:buSzTx/>
              <a:buFontTx/>
            </a:pPr>
            <a:r>
              <a:rPr lang="zh-CN" altLang="en-US" sz="1400" b="1">
                <a:latin typeface="黑体" panose="02010609060101010101" charset="-122"/>
                <a:ea typeface="黑体" panose="02010609060101010101" charset="-122"/>
                <a:cs typeface="黑体" panose="02010609060101010101" charset="-122"/>
                <a:sym typeface="+mn-ea"/>
              </a:rPr>
              <a:t>岗位锻炼(1年)——单独承担具体工作任务，开展岗位锻炼，明确岗位的主要职责和目标计划</a:t>
            </a:r>
            <a:endParaRPr lang="zh-CN" altLang="en-US" sz="1400" b="1">
              <a:latin typeface="黑体" panose="02010609060101010101" charset="-122"/>
              <a:ea typeface="黑体" panose="02010609060101010101" charset="-122"/>
              <a:cs typeface="黑体" panose="02010609060101010101" charset="-122"/>
              <a:sym typeface="+mn-ea"/>
            </a:endParaRPr>
          </a:p>
        </p:txBody>
      </p:sp>
      <p:sp>
        <p:nvSpPr>
          <p:cNvPr id="24" name="矩形标注 23"/>
          <p:cNvSpPr/>
          <p:nvPr/>
        </p:nvSpPr>
        <p:spPr>
          <a:xfrm>
            <a:off x="1002030" y="1898015"/>
            <a:ext cx="2261870" cy="1219200"/>
          </a:xfrm>
          <a:prstGeom prst="wedgeRectCallout">
            <a:avLst>
              <a:gd name="adj1" fmla="val -46956"/>
              <a:gd name="adj2" fmla="val 90936"/>
            </a:avLst>
          </a:prstGeom>
          <a:gradFill>
            <a:gsLst>
              <a:gs pos="100000">
                <a:srgbClr val="007BD3"/>
              </a:gs>
              <a:gs pos="100000">
                <a:srgbClr val="034373"/>
              </a:gs>
            </a:gsLst>
            <a:lin ang="5400000" scaled="0"/>
          </a:gradFill>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a:latin typeface="黑体" panose="02010609060101010101" charset="-122"/>
                <a:ea typeface="黑体" panose="02010609060101010101" charset="-122"/>
                <a:cs typeface="黑体" panose="02010609060101010101" charset="-122"/>
                <a:sym typeface="+mn-ea"/>
              </a:rPr>
              <a:t>入职</a:t>
            </a:r>
            <a:endParaRPr lang="zh-CN" altLang="en-US" sz="1400" b="1">
              <a:latin typeface="黑体" panose="02010609060101010101" charset="-122"/>
              <a:ea typeface="黑体" panose="02010609060101010101" charset="-122"/>
              <a:cs typeface="黑体" panose="02010609060101010101" charset="-122"/>
              <a:sym typeface="+mn-ea"/>
            </a:endParaRPr>
          </a:p>
        </p:txBody>
      </p:sp>
      <p:sp>
        <p:nvSpPr>
          <p:cNvPr id="25" name="矩形标注 24"/>
          <p:cNvSpPr/>
          <p:nvPr/>
        </p:nvSpPr>
        <p:spPr>
          <a:xfrm>
            <a:off x="9545320" y="4225925"/>
            <a:ext cx="2182495" cy="1183005"/>
          </a:xfrm>
          <a:prstGeom prst="wedgeRectCallout">
            <a:avLst>
              <a:gd name="adj1" fmla="val 11400"/>
              <a:gd name="adj2" fmla="val -79590"/>
            </a:avLst>
          </a:prstGeom>
          <a:gradFill>
            <a:gsLst>
              <a:gs pos="100000">
                <a:srgbClr val="007BD3"/>
              </a:gs>
              <a:gs pos="100000">
                <a:srgbClr val="034373"/>
              </a:gs>
            </a:gsLst>
            <a:lin ang="5400000" scaled="0"/>
          </a:gradFill>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400" b="1">
                <a:latin typeface="黑体" panose="02010609060101010101" charset="-122"/>
                <a:ea typeface="黑体" panose="02010609060101010101" charset="-122"/>
                <a:cs typeface="黑体" panose="02010609060101010101" charset="-122"/>
                <a:sym typeface="+mn-ea"/>
              </a:rPr>
              <a:t>纳入序列晋升</a:t>
            </a:r>
            <a:endParaRPr lang="zh-CN" altLang="en-US" sz="1400" b="1">
              <a:latin typeface="黑体" panose="02010609060101010101" charset="-122"/>
              <a:ea typeface="黑体" panose="02010609060101010101" charset="-122"/>
              <a:cs typeface="黑体" panose="02010609060101010101" charset="-122"/>
              <a:sym typeface="+mn-ea"/>
            </a:endParaRPr>
          </a:p>
        </p:txBody>
      </p:sp>
      <p:sp>
        <p:nvSpPr>
          <p:cNvPr id="26" name="椭圆 25"/>
          <p:cNvSpPr/>
          <p:nvPr/>
        </p:nvSpPr>
        <p:spPr>
          <a:xfrm>
            <a:off x="10781665" y="3654425"/>
            <a:ext cx="257810" cy="293370"/>
          </a:xfrm>
          <a:prstGeom prst="ellipse">
            <a:avLst/>
          </a:prstGeom>
          <a:gradFill>
            <a:gsLst>
              <a:gs pos="100000">
                <a:srgbClr val="FE4444"/>
              </a:gs>
              <a:gs pos="100000">
                <a:srgbClr val="832B2B"/>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47413" y="6213687"/>
            <a:ext cx="12144587" cy="847"/>
          </a:xfrm>
          <a:prstGeom prst="line">
            <a:avLst/>
          </a:prstGeom>
          <a:ln w="12700" cmpd="sng">
            <a:solidFill>
              <a:schemeClr val="accent1">
                <a:shade val="50000"/>
                <a:alpha val="24000"/>
              </a:schemeClr>
            </a:solidFill>
            <a:prstDash val="solid"/>
          </a:ln>
        </p:spPr>
        <p:style>
          <a:lnRef idx="1">
            <a:schemeClr val="accent1"/>
          </a:lnRef>
          <a:fillRef idx="0">
            <a:schemeClr val="accent1"/>
          </a:fillRef>
          <a:effectRef idx="0">
            <a:schemeClr val="accent1"/>
          </a:effectRef>
          <a:fontRef idx="minor">
            <a:schemeClr val="tx1"/>
          </a:fontRef>
        </p:style>
      </p:cxnSp>
      <p:sp>
        <p:nvSpPr>
          <p:cNvPr id="115" name="TextBox 114"/>
          <p:cNvSpPr txBox="1"/>
          <p:nvPr/>
        </p:nvSpPr>
        <p:spPr>
          <a:xfrm>
            <a:off x="815340" y="244475"/>
            <a:ext cx="6189345" cy="521970"/>
          </a:xfrm>
          <a:prstGeom prst="rect">
            <a:avLst/>
          </a:prstGeom>
          <a:noFill/>
        </p:spPr>
        <p:txBody>
          <a:bodyPr wrap="square" rtlCol="0" anchor="t">
            <a:spAutoFit/>
          </a:bodyPr>
          <a:lstStyle/>
          <a:p>
            <a:pPr algn="l">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六、期待英才：员工收入</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graphicFrame>
        <p:nvGraphicFramePr>
          <p:cNvPr id="47" name="图表 5"/>
          <p:cNvGraphicFramePr>
            <a:graphicFrameLocks noChangeAspect="1"/>
          </p:cNvGraphicFramePr>
          <p:nvPr/>
        </p:nvGraphicFramePr>
        <p:xfrm>
          <a:off x="637540" y="1735455"/>
          <a:ext cx="5729605" cy="3806825"/>
        </p:xfrm>
        <a:graphic>
          <a:graphicData uri="http://schemas.openxmlformats.org/drawingml/2006/chart">
            <c:chart xmlns:c="http://schemas.openxmlformats.org/drawingml/2006/chart" xmlns:r="http://schemas.openxmlformats.org/officeDocument/2006/relationships" r:id="rId1"/>
          </a:graphicData>
        </a:graphic>
      </p:graphicFrame>
      <p:sp>
        <p:nvSpPr>
          <p:cNvPr id="11" name="文本框 10"/>
          <p:cNvSpPr txBox="1"/>
          <p:nvPr/>
        </p:nvSpPr>
        <p:spPr>
          <a:xfrm>
            <a:off x="711835" y="5624830"/>
            <a:ext cx="5868670" cy="368300"/>
          </a:xfrm>
          <a:prstGeom prst="rect">
            <a:avLst/>
          </a:prstGeom>
          <a:noFill/>
        </p:spPr>
        <p:txBody>
          <a:bodyPr wrap="square" rtlCol="0">
            <a:spAutoFit/>
          </a:bodyPr>
          <a:lstStyle/>
          <a:p>
            <a:r>
              <a:rPr lang="zh-CN" altLang="en-US" b="1">
                <a:solidFill>
                  <a:srgbClr val="FF0000"/>
                </a:solidFill>
                <a:latin typeface="黑体" panose="02010609060101010101" charset="-122"/>
                <a:ea typeface="黑体" panose="02010609060101010101" charset="-122"/>
              </a:rPr>
              <a:t>员工薪酬由三部分构成：基本工资、津补贴、奖金</a:t>
            </a:r>
            <a:endParaRPr lang="zh-CN" altLang="en-US" b="1">
              <a:solidFill>
                <a:srgbClr val="FF0000"/>
              </a:solidFill>
              <a:latin typeface="黑体" panose="02010609060101010101" charset="-122"/>
              <a:ea typeface="黑体" panose="02010609060101010101" charset="-122"/>
            </a:endParaRPr>
          </a:p>
        </p:txBody>
      </p:sp>
      <p:sp>
        <p:nvSpPr>
          <p:cNvPr id="100" name="文本框 99"/>
          <p:cNvSpPr txBox="1"/>
          <p:nvPr/>
        </p:nvSpPr>
        <p:spPr>
          <a:xfrm>
            <a:off x="7319010" y="2600960"/>
            <a:ext cx="4206875" cy="3291840"/>
          </a:xfrm>
          <a:prstGeom prst="rect">
            <a:avLst/>
          </a:prstGeom>
          <a:solidFill>
            <a:schemeClr val="accent6">
              <a:lumMod val="20000"/>
              <a:lumOff val="80000"/>
            </a:schemeClr>
          </a:solidFill>
          <a:ln w="9525">
            <a:noFill/>
          </a:ln>
        </p:spPr>
        <p:txBody>
          <a:bodyPr wrap="square">
            <a:spAutoFit/>
          </a:bodyPr>
          <a:lstStyle/>
          <a:p>
            <a:pPr indent="0">
              <a:lnSpc>
                <a:spcPct val="260000"/>
              </a:lnSpc>
            </a:pPr>
            <a:r>
              <a:rPr lang="zh-CN" sz="2000" b="0">
                <a:latin typeface="黑体" panose="02010609060101010101" charset="-122"/>
                <a:ea typeface="黑体" panose="02010609060101010101" charset="-122"/>
                <a:cs typeface="黑体" panose="02010609060101010101" charset="-122"/>
              </a:rPr>
              <a:t>博士生</a:t>
            </a:r>
            <a:r>
              <a:rPr lang="en-US" sz="2000" b="0">
                <a:latin typeface="黑体" panose="02010609060101010101" charset="-122"/>
                <a:ea typeface="黑体" panose="02010609060101010101" charset="-122"/>
                <a:cs typeface="黑体" panose="02010609060101010101" charset="-122"/>
              </a:rPr>
              <a:t>≥7</a:t>
            </a:r>
            <a:r>
              <a:rPr lang="en-US" altLang="zh-CN" sz="2000" b="0">
                <a:latin typeface="黑体" panose="02010609060101010101" charset="-122"/>
                <a:ea typeface="黑体" panose="02010609060101010101" charset="-122"/>
                <a:cs typeface="黑体" panose="02010609060101010101" charset="-122"/>
              </a:rPr>
              <a:t>5</a:t>
            </a:r>
            <a:r>
              <a:rPr lang="zh-CN" sz="2000" b="0">
                <a:latin typeface="黑体" panose="02010609060101010101" charset="-122"/>
                <a:ea typeface="黑体" panose="02010609060101010101" charset="-122"/>
                <a:cs typeface="黑体" panose="02010609060101010101" charset="-122"/>
              </a:rPr>
              <a:t>00</a:t>
            </a:r>
            <a:r>
              <a:rPr lang="en-US" altLang="zh-CN" sz="2000" b="0">
                <a:latin typeface="黑体" panose="02010609060101010101" charset="-122"/>
                <a:ea typeface="黑体" panose="02010609060101010101" charset="-122"/>
                <a:cs typeface="黑体" panose="02010609060101010101" charset="-122"/>
              </a:rPr>
              <a:t>-9000</a:t>
            </a:r>
            <a:r>
              <a:rPr lang="zh-CN" sz="2000" b="0">
                <a:latin typeface="黑体" panose="02010609060101010101" charset="-122"/>
                <a:ea typeface="黑体" panose="02010609060101010101" charset="-122"/>
                <a:cs typeface="黑体" panose="02010609060101010101" charset="-122"/>
              </a:rPr>
              <a:t>元/月；</a:t>
            </a:r>
            <a:endParaRPr lang="zh-CN" sz="2000" b="0">
              <a:latin typeface="黑体" panose="02010609060101010101" charset="-122"/>
              <a:ea typeface="黑体" panose="02010609060101010101" charset="-122"/>
              <a:cs typeface="黑体" panose="02010609060101010101" charset="-122"/>
            </a:endParaRPr>
          </a:p>
          <a:p>
            <a:pPr indent="0">
              <a:lnSpc>
                <a:spcPct val="260000"/>
              </a:lnSpc>
            </a:pPr>
            <a:r>
              <a:rPr lang="zh-CN" sz="2000" b="0">
                <a:latin typeface="黑体" panose="02010609060101010101" charset="-122"/>
                <a:ea typeface="黑体" panose="02010609060101010101" charset="-122"/>
                <a:cs typeface="黑体" panose="02010609060101010101" charset="-122"/>
              </a:rPr>
              <a:t>硕士生≥</a:t>
            </a:r>
            <a:r>
              <a:rPr lang="en-US" sz="2000" b="0">
                <a:latin typeface="黑体" panose="02010609060101010101" charset="-122"/>
                <a:ea typeface="黑体" panose="02010609060101010101" charset="-122"/>
                <a:cs typeface="黑体" panose="02010609060101010101" charset="-122"/>
              </a:rPr>
              <a:t>65</a:t>
            </a:r>
            <a:r>
              <a:rPr lang="zh-CN" sz="2000" b="0">
                <a:latin typeface="黑体" panose="02010609060101010101" charset="-122"/>
                <a:ea typeface="黑体" panose="02010609060101010101" charset="-122"/>
                <a:cs typeface="黑体" panose="02010609060101010101" charset="-122"/>
              </a:rPr>
              <a:t>00</a:t>
            </a:r>
            <a:r>
              <a:rPr lang="en-US" altLang="zh-CN" sz="2000" b="0">
                <a:latin typeface="黑体" panose="02010609060101010101" charset="-122"/>
                <a:ea typeface="黑体" panose="02010609060101010101" charset="-122"/>
                <a:cs typeface="黑体" panose="02010609060101010101" charset="-122"/>
              </a:rPr>
              <a:t>-7500</a:t>
            </a:r>
            <a:r>
              <a:rPr lang="zh-CN" sz="2000" b="0">
                <a:latin typeface="黑体" panose="02010609060101010101" charset="-122"/>
                <a:ea typeface="黑体" panose="02010609060101010101" charset="-122"/>
                <a:cs typeface="黑体" panose="02010609060101010101" charset="-122"/>
              </a:rPr>
              <a:t>元/月；</a:t>
            </a:r>
            <a:endParaRPr lang="zh-CN" sz="2000" b="0">
              <a:latin typeface="黑体" panose="02010609060101010101" charset="-122"/>
              <a:ea typeface="黑体" panose="02010609060101010101" charset="-122"/>
              <a:cs typeface="黑体" panose="02010609060101010101" charset="-122"/>
            </a:endParaRPr>
          </a:p>
          <a:p>
            <a:pPr indent="0">
              <a:lnSpc>
                <a:spcPct val="260000"/>
              </a:lnSpc>
            </a:pPr>
            <a:r>
              <a:rPr lang="zh-CN" sz="2000" b="0">
                <a:latin typeface="黑体" panose="02010609060101010101" charset="-122"/>
                <a:ea typeface="黑体" panose="02010609060101010101" charset="-122"/>
                <a:cs typeface="黑体" panose="02010609060101010101" charset="-122"/>
              </a:rPr>
              <a:t>本科生≥</a:t>
            </a:r>
            <a:r>
              <a:rPr lang="en-US" sz="2000" b="0">
                <a:latin typeface="黑体" panose="02010609060101010101" charset="-122"/>
                <a:ea typeface="黑体" panose="02010609060101010101" charset="-122"/>
                <a:cs typeface="黑体" panose="02010609060101010101" charset="-122"/>
              </a:rPr>
              <a:t>55</a:t>
            </a:r>
            <a:r>
              <a:rPr lang="zh-CN" sz="2000" b="0">
                <a:latin typeface="黑体" panose="02010609060101010101" charset="-122"/>
                <a:ea typeface="黑体" panose="02010609060101010101" charset="-122"/>
                <a:cs typeface="黑体" panose="02010609060101010101" charset="-122"/>
              </a:rPr>
              <a:t>00</a:t>
            </a:r>
            <a:r>
              <a:rPr lang="en-US" altLang="zh-CN" sz="2000" b="0">
                <a:latin typeface="黑体" panose="02010609060101010101" charset="-122"/>
                <a:ea typeface="黑体" panose="02010609060101010101" charset="-122"/>
                <a:cs typeface="黑体" panose="02010609060101010101" charset="-122"/>
              </a:rPr>
              <a:t>-6000</a:t>
            </a:r>
            <a:r>
              <a:rPr lang="zh-CN" sz="2000" b="0">
                <a:latin typeface="黑体" panose="02010609060101010101" charset="-122"/>
                <a:ea typeface="黑体" panose="02010609060101010101" charset="-122"/>
                <a:cs typeface="黑体" panose="02010609060101010101" charset="-122"/>
              </a:rPr>
              <a:t>元/月；</a:t>
            </a:r>
            <a:endParaRPr lang="zh-CN" sz="2000" b="0">
              <a:latin typeface="黑体" panose="02010609060101010101" charset="-122"/>
              <a:ea typeface="黑体" panose="02010609060101010101" charset="-122"/>
              <a:cs typeface="黑体" panose="02010609060101010101" charset="-122"/>
            </a:endParaRPr>
          </a:p>
          <a:p>
            <a:pPr indent="0">
              <a:lnSpc>
                <a:spcPct val="260000"/>
              </a:lnSpc>
            </a:pPr>
            <a:r>
              <a:rPr lang="zh-CN" sz="2000" b="0">
                <a:latin typeface="黑体" panose="02010609060101010101" charset="-122"/>
                <a:ea typeface="黑体" panose="02010609060101010101" charset="-122"/>
                <a:cs typeface="黑体" panose="02010609060101010101" charset="-122"/>
              </a:rPr>
              <a:t>专科生≥4000元/月；</a:t>
            </a:r>
            <a:endParaRPr lang="zh-CN" altLang="en-US" sz="2000">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7456170" y="1826260"/>
            <a:ext cx="4161790" cy="460375"/>
          </a:xfrm>
          <a:prstGeom prst="rect">
            <a:avLst/>
          </a:prstGeom>
          <a:noFill/>
        </p:spPr>
        <p:txBody>
          <a:bodyPr wrap="none" rtlCol="0">
            <a:spAutoFit/>
          </a:bodyPr>
          <a:lstStyle/>
          <a:p>
            <a:pPr algn="l"/>
            <a:r>
              <a:rPr lang="zh-CN" sz="2400" b="1">
                <a:solidFill>
                  <a:srgbClr val="FF0000"/>
                </a:solidFill>
                <a:latin typeface="黑体" panose="02010609060101010101" charset="-122"/>
                <a:ea typeface="黑体" panose="02010609060101010101" charset="-122"/>
                <a:cs typeface="黑体" panose="02010609060101010101" charset="-122"/>
                <a:sym typeface="+mn-ea"/>
              </a:rPr>
              <a:t>见习期（含试用期）工资待遇</a:t>
            </a:r>
            <a:endParaRPr lang="zh-CN" altLang="en-US" sz="2400" b="1">
              <a:solidFill>
                <a:srgbClr val="FF000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Box 114"/>
          <p:cNvSpPr txBox="1"/>
          <p:nvPr/>
        </p:nvSpPr>
        <p:spPr>
          <a:xfrm>
            <a:off x="815340" y="244475"/>
            <a:ext cx="6189345" cy="521970"/>
          </a:xfrm>
          <a:prstGeom prst="rect">
            <a:avLst/>
          </a:prstGeom>
          <a:noFill/>
        </p:spPr>
        <p:txBody>
          <a:bodyPr wrap="square" rtlCol="0" anchor="t">
            <a:spAutoFit/>
          </a:bodyPr>
          <a:lstStyle/>
          <a:p>
            <a:pPr>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六、期待英才：主要福利</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graphicFrame>
        <p:nvGraphicFramePr>
          <p:cNvPr id="2" name="表格 1"/>
          <p:cNvGraphicFramePr/>
          <p:nvPr/>
        </p:nvGraphicFramePr>
        <p:xfrm>
          <a:off x="548005" y="1031875"/>
          <a:ext cx="11241405" cy="5281295"/>
        </p:xfrm>
        <a:graphic>
          <a:graphicData uri="http://schemas.openxmlformats.org/drawingml/2006/table">
            <a:tbl>
              <a:tblPr firstRow="1" bandRow="1">
                <a:tableStyleId>{5C22544A-7EE6-4342-B048-85BDC9FD1C3A}</a:tableStyleId>
              </a:tblPr>
              <a:tblGrid>
                <a:gridCol w="1065530"/>
                <a:gridCol w="1898650"/>
                <a:gridCol w="1212215"/>
                <a:gridCol w="1487805"/>
                <a:gridCol w="5577205"/>
              </a:tblGrid>
              <a:tr h="403225">
                <a:tc rowSpan="2" gridSpan="2">
                  <a:txBody>
                    <a:bodyPr/>
                    <a:lstStyle/>
                    <a:p>
                      <a:pPr indent="0" algn="ctr">
                        <a:buNone/>
                      </a:pPr>
                      <a:r>
                        <a:rPr lang="zh-CN" altLang="zh-CN" sz="1800" b="1" dirty="0">
                          <a:solidFill>
                            <a:srgbClr val="FF0000"/>
                          </a:solidFill>
                          <a:latin typeface="黑体" panose="02010609060101010101" charset="-122"/>
                          <a:ea typeface="黑体" panose="02010609060101010101" charset="-122"/>
                        </a:rPr>
                        <a:t>项目</a:t>
                      </a:r>
                      <a:endParaRPr lang="zh-CN" altLang="en-US" sz="1800" b="1" dirty="0">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2"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2">
                  <a:txBody>
                    <a:bodyPr/>
                    <a:lstStyle/>
                    <a:p>
                      <a:pPr indent="0" algn="ctr">
                        <a:buNone/>
                      </a:pPr>
                      <a:r>
                        <a:rPr lang="zh-CN" sz="1800" b="1">
                          <a:solidFill>
                            <a:srgbClr val="FF0000"/>
                          </a:solidFill>
                          <a:latin typeface="黑体" panose="02010609060101010101" charset="-122"/>
                          <a:ea typeface="黑体" panose="02010609060101010101" charset="-122"/>
                        </a:rPr>
                        <a:t>缴费比例</a:t>
                      </a:r>
                      <a:endParaRPr lang="zh-CN"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tcPr>
                </a:tc>
                <a:tc>
                  <a:txBody>
                    <a:bodyPr/>
                    <a:lstStyle/>
                    <a:p>
                      <a:pPr indent="0" algn="ctr">
                        <a:buNone/>
                      </a:pPr>
                      <a:r>
                        <a:rPr lang="zh-CN" altLang="en-US" sz="1800" b="1">
                          <a:solidFill>
                            <a:srgbClr val="FF0000"/>
                          </a:solidFill>
                          <a:latin typeface="黑体" panose="02010609060101010101" charset="-122"/>
                          <a:ea typeface="黑体" panose="02010609060101010101" charset="-122"/>
                        </a:rPr>
                        <a:t>备注</a:t>
                      </a:r>
                      <a:endParaRPr lang="zh-CN" altLang="en-US" sz="1800" b="1">
                        <a:solidFill>
                          <a:srgbClr val="FF0000"/>
                        </a:solidFill>
                        <a:latin typeface="黑体" panose="02010609060101010101" charset="-122"/>
                        <a:ea typeface="黑体" panose="02010609060101010101" charset="-122"/>
                      </a:endParaRPr>
                    </a:p>
                  </a:txBody>
                  <a:tcPr>
                    <a:lnL w="6350" cap="flat" cmpd="sng" algn="ctr">
                      <a:solidFill>
                        <a:srgbClr val="000000"/>
                      </a:solidFill>
                      <a:prstDash val="solid"/>
                      <a:roun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r>
              <a:tr h="366395">
                <a:tc vMerge="1" gridSpan="2">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vMerge="1" hMerge="1">
                  <a:tcP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B w="6350" cap="flat" cmpd="sng">
                      <a:solidFill>
                        <a:srgbClr val="000000"/>
                      </a:solidFill>
                      <a:prstDash val="solid"/>
                      <a:headEnd type="none" w="med" len="med"/>
                      <a:tailEnd type="none" w="med" len="med"/>
                    </a:lnB>
                  </a:tcPr>
                </a:tc>
                <a:tc>
                  <a:txBody>
                    <a:bodyPr/>
                    <a:lstStyle/>
                    <a:p>
                      <a:pPr indent="0" algn="ctr">
                        <a:buNone/>
                      </a:pPr>
                      <a:r>
                        <a:rPr lang="zh-CN" sz="1800" b="1">
                          <a:solidFill>
                            <a:srgbClr val="FF0000"/>
                          </a:solidFill>
                          <a:latin typeface="黑体" panose="02010609060101010101" charset="-122"/>
                          <a:ea typeface="黑体" panose="02010609060101010101" charset="-122"/>
                        </a:rPr>
                        <a:t>个人缴费</a:t>
                      </a:r>
                      <a:endParaRPr lang="zh-CN"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800" b="1">
                          <a:solidFill>
                            <a:srgbClr val="FF0000"/>
                          </a:solidFill>
                          <a:latin typeface="黑体" panose="02010609060101010101" charset="-122"/>
                          <a:ea typeface="黑体" panose="02010609060101010101" charset="-122"/>
                        </a:rPr>
                        <a:t>企业缴费</a:t>
                      </a:r>
                      <a:endParaRPr lang="zh-CN"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zh-CN"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93700">
                <a:tc rowSpan="5">
                  <a:txBody>
                    <a:bodyPr/>
                    <a:lstStyle/>
                    <a:p>
                      <a:pPr indent="0" algn="ctr">
                        <a:buNone/>
                      </a:pPr>
                      <a:r>
                        <a:rPr lang="zh-CN" altLang="en-US" sz="1800" b="1">
                          <a:solidFill>
                            <a:srgbClr val="FF0000"/>
                          </a:solidFill>
                          <a:latin typeface="黑体" panose="02010609060101010101" charset="-122"/>
                          <a:ea typeface="黑体" panose="02010609060101010101" charset="-122"/>
                        </a:rPr>
                        <a:t>社会保险</a:t>
                      </a:r>
                      <a:endParaRPr lang="zh-CN"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800" b="1">
                          <a:solidFill>
                            <a:srgbClr val="FF0000"/>
                          </a:solidFill>
                          <a:latin typeface="黑体" panose="02010609060101010101" charset="-122"/>
                          <a:ea typeface="黑体" panose="02010609060101010101" charset="-122"/>
                        </a:rPr>
                        <a:t>养老保险</a:t>
                      </a:r>
                      <a:endParaRPr lang="zh-CN"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800" b="1">
                          <a:solidFill>
                            <a:srgbClr val="FF0000"/>
                          </a:solidFill>
                          <a:latin typeface="黑体" panose="02010609060101010101" charset="-122"/>
                          <a:ea typeface="黑体" panose="02010609060101010101" charset="-122"/>
                        </a:rPr>
                        <a:t>8.0%</a:t>
                      </a:r>
                      <a:endParaRPr lang="en-US"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800" b="1">
                          <a:solidFill>
                            <a:srgbClr val="FF0000"/>
                          </a:solidFill>
                          <a:latin typeface="黑体" panose="02010609060101010101" charset="-122"/>
                          <a:ea typeface="黑体" panose="02010609060101010101" charset="-122"/>
                        </a:rPr>
                        <a:t>16.0%</a:t>
                      </a:r>
                      <a:endParaRPr lang="en-US"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rowSpan="5">
                  <a:txBody>
                    <a:bodyPr/>
                    <a:lstStyle/>
                    <a:p>
                      <a:pPr indent="0" algn="l">
                        <a:buNone/>
                      </a:pPr>
                      <a:r>
                        <a:rPr lang="en-US" altLang="zh-CN" sz="1400" b="1" dirty="0">
                          <a:latin typeface="方正黑体_GBK" panose="03000509000000000000" pitchFamily="65" charset="-122"/>
                          <a:ea typeface="方正黑体_GBK" panose="03000509000000000000" pitchFamily="65" charset="-122"/>
                          <a:cs typeface="方正黑体_GBK" panose="03000509000000000000" pitchFamily="65" charset="-122"/>
                          <a:sym typeface="+mn-ea"/>
                        </a:rPr>
                        <a:t>       </a:t>
                      </a:r>
                      <a:r>
                        <a:rPr lang="zh-CN" altLang="en-US" sz="1400" b="1" dirty="0">
                          <a:latin typeface="方正黑体_GBK" panose="03000509000000000000" pitchFamily="65" charset="-122"/>
                          <a:ea typeface="方正黑体_GBK" panose="03000509000000000000" pitchFamily="65" charset="-122"/>
                          <a:cs typeface="方正黑体_GBK" panose="03000509000000000000" pitchFamily="65" charset="-122"/>
                          <a:sym typeface="+mn-ea"/>
                        </a:rPr>
                        <a:t>按照社会保险规定，以员工个人实际收入作为缴纳养老保险的缴费基数，对收入低于重庆市社平工资</a:t>
                      </a:r>
                      <a:r>
                        <a:rPr lang="en-US" altLang="zh-CN" sz="1400" b="1" dirty="0">
                          <a:latin typeface="方正黑体_GBK" panose="03000509000000000000" pitchFamily="65" charset="-122"/>
                          <a:ea typeface="方正黑体_GBK" panose="03000509000000000000" pitchFamily="65" charset="-122"/>
                          <a:cs typeface="方正黑体_GBK" panose="03000509000000000000" pitchFamily="65" charset="-122"/>
                          <a:sym typeface="+mn-ea"/>
                        </a:rPr>
                        <a:t>60%</a:t>
                      </a:r>
                      <a:r>
                        <a:rPr lang="zh-CN" altLang="en-US" sz="1400" b="1" dirty="0">
                          <a:latin typeface="方正黑体_GBK" panose="03000509000000000000" pitchFamily="65" charset="-122"/>
                          <a:ea typeface="方正黑体_GBK" panose="03000509000000000000" pitchFamily="65" charset="-122"/>
                          <a:cs typeface="方正黑体_GBK" panose="03000509000000000000" pitchFamily="65" charset="-122"/>
                          <a:sym typeface="+mn-ea"/>
                        </a:rPr>
                        <a:t>的，按社平工资的</a:t>
                      </a:r>
                      <a:r>
                        <a:rPr lang="en-US" altLang="zh-CN" sz="1400" b="1" dirty="0">
                          <a:latin typeface="方正黑体_GBK" panose="03000509000000000000" pitchFamily="65" charset="-122"/>
                          <a:ea typeface="方正黑体_GBK" panose="03000509000000000000" pitchFamily="65" charset="-122"/>
                          <a:cs typeface="方正黑体_GBK" panose="03000509000000000000" pitchFamily="65" charset="-122"/>
                          <a:sym typeface="+mn-ea"/>
                        </a:rPr>
                        <a:t>60%</a:t>
                      </a:r>
                      <a:r>
                        <a:rPr lang="zh-CN" altLang="en-US" sz="1400" b="1" dirty="0">
                          <a:latin typeface="方正黑体_GBK" panose="03000509000000000000" pitchFamily="65" charset="-122"/>
                          <a:ea typeface="方正黑体_GBK" panose="03000509000000000000" pitchFamily="65" charset="-122"/>
                          <a:cs typeface="方正黑体_GBK" panose="03000509000000000000" pitchFamily="65" charset="-122"/>
                          <a:sym typeface="+mn-ea"/>
                        </a:rPr>
                        <a:t>作为保底缴纳基数，超过重庆市社平工资</a:t>
                      </a:r>
                      <a:r>
                        <a:rPr lang="en-US" altLang="zh-CN" sz="1400" b="1" dirty="0">
                          <a:latin typeface="方正黑体_GBK" panose="03000509000000000000" pitchFamily="65" charset="-122"/>
                          <a:ea typeface="方正黑体_GBK" panose="03000509000000000000" pitchFamily="65" charset="-122"/>
                          <a:cs typeface="方正黑体_GBK" panose="03000509000000000000" pitchFamily="65" charset="-122"/>
                          <a:sym typeface="+mn-ea"/>
                        </a:rPr>
                        <a:t>300%</a:t>
                      </a:r>
                      <a:r>
                        <a:rPr lang="zh-CN" altLang="en-US" sz="1400" b="1" dirty="0">
                          <a:latin typeface="方正黑体_GBK" panose="03000509000000000000" pitchFamily="65" charset="-122"/>
                          <a:ea typeface="方正黑体_GBK" panose="03000509000000000000" pitchFamily="65" charset="-122"/>
                          <a:cs typeface="方正黑体_GBK" panose="03000509000000000000" pitchFamily="65" charset="-122"/>
                          <a:sym typeface="+mn-ea"/>
                        </a:rPr>
                        <a:t>的，按社平工资的</a:t>
                      </a:r>
                      <a:r>
                        <a:rPr lang="en-US" altLang="zh-CN" sz="1400" b="1" dirty="0">
                          <a:latin typeface="方正黑体_GBK" panose="03000509000000000000" pitchFamily="65" charset="-122"/>
                          <a:ea typeface="方正黑体_GBK" panose="03000509000000000000" pitchFamily="65" charset="-122"/>
                          <a:cs typeface="方正黑体_GBK" panose="03000509000000000000" pitchFamily="65" charset="-122"/>
                          <a:sym typeface="+mn-ea"/>
                        </a:rPr>
                        <a:t>300%</a:t>
                      </a:r>
                      <a:r>
                        <a:rPr lang="zh-CN" altLang="en-US" sz="1400" b="1" dirty="0">
                          <a:latin typeface="方正黑体_GBK" panose="03000509000000000000" pitchFamily="65" charset="-122"/>
                          <a:ea typeface="方正黑体_GBK" panose="03000509000000000000" pitchFamily="65" charset="-122"/>
                          <a:cs typeface="方正黑体_GBK" panose="03000509000000000000" pitchFamily="65" charset="-122"/>
                          <a:sym typeface="+mn-ea"/>
                        </a:rPr>
                        <a:t>作为确定缴费基数</a:t>
                      </a:r>
                      <a:endParaRPr lang="zh-CN" altLang="en-US" sz="1400" b="1" dirty="0">
                        <a:solidFill>
                          <a:srgbClr val="FF0000"/>
                        </a:solidFill>
                        <a:latin typeface="方正黑体_GBK" panose="03000509000000000000" pitchFamily="65" charset="-122"/>
                        <a:ea typeface="方正黑体_GBK" panose="03000509000000000000" pitchFamily="65" charset="-122"/>
                        <a:cs typeface="方正黑体_GBK" panose="03000509000000000000" pitchFamily="65"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668655">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800" b="1">
                          <a:solidFill>
                            <a:srgbClr val="FF0000"/>
                          </a:solidFill>
                          <a:latin typeface="黑体" panose="02010609060101010101" charset="-122"/>
                          <a:ea typeface="黑体" panose="02010609060101010101" charset="-122"/>
                        </a:rPr>
                        <a:t>医疗保险</a:t>
                      </a:r>
                      <a:endParaRPr lang="zh-CN" sz="1800" b="1">
                        <a:solidFill>
                          <a:srgbClr val="FF0000"/>
                        </a:solidFill>
                        <a:latin typeface="黑体" panose="02010609060101010101" charset="-122"/>
                        <a:ea typeface="黑体" panose="02010609060101010101" charset="-122"/>
                      </a:endParaRPr>
                    </a:p>
                    <a:p>
                      <a:pPr indent="0" algn="ctr">
                        <a:buNone/>
                      </a:pPr>
                      <a:r>
                        <a:rPr lang="zh-CN" sz="1800" b="1">
                          <a:solidFill>
                            <a:srgbClr val="FF0000"/>
                          </a:solidFill>
                          <a:latin typeface="黑体" panose="02010609060101010101" charset="-122"/>
                          <a:ea typeface="黑体" panose="02010609060101010101" charset="-122"/>
                        </a:rPr>
                        <a:t>（含生育）</a:t>
                      </a:r>
                      <a:endParaRPr lang="zh-CN"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800" b="1">
                          <a:solidFill>
                            <a:srgbClr val="FF0000"/>
                          </a:solidFill>
                          <a:latin typeface="黑体" panose="02010609060101010101" charset="-122"/>
                          <a:ea typeface="黑体" panose="02010609060101010101" charset="-122"/>
                        </a:rPr>
                        <a:t>2.0%</a:t>
                      </a:r>
                      <a:endParaRPr lang="en-US"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800" b="1">
                          <a:solidFill>
                            <a:srgbClr val="FF0000"/>
                          </a:solidFill>
                          <a:latin typeface="黑体" panose="02010609060101010101" charset="-122"/>
                          <a:ea typeface="黑体" panose="02010609060101010101" charset="-122"/>
                        </a:rPr>
                        <a:t>8.5%</a:t>
                      </a:r>
                      <a:endParaRPr lang="en-US"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67030">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800" b="1">
                          <a:solidFill>
                            <a:srgbClr val="FF0000"/>
                          </a:solidFill>
                          <a:latin typeface="黑体" panose="02010609060101010101" charset="-122"/>
                          <a:ea typeface="黑体" panose="02010609060101010101" charset="-122"/>
                        </a:rPr>
                        <a:t>失业保险</a:t>
                      </a:r>
                      <a:endParaRPr lang="zh-CN"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800" b="1">
                          <a:solidFill>
                            <a:srgbClr val="FF0000"/>
                          </a:solidFill>
                          <a:latin typeface="黑体" panose="02010609060101010101" charset="-122"/>
                          <a:ea typeface="黑体" panose="02010609060101010101" charset="-122"/>
                        </a:rPr>
                        <a:t>0.5%</a:t>
                      </a:r>
                      <a:endParaRPr lang="en-US"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800" b="1">
                          <a:solidFill>
                            <a:srgbClr val="FF0000"/>
                          </a:solidFill>
                          <a:latin typeface="黑体" panose="02010609060101010101" charset="-122"/>
                          <a:ea typeface="黑体" panose="02010609060101010101" charset="-122"/>
                        </a:rPr>
                        <a:t>0.5%</a:t>
                      </a:r>
                      <a:endParaRPr lang="en-US"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366395">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800" b="1">
                          <a:solidFill>
                            <a:srgbClr val="FF0000"/>
                          </a:solidFill>
                          <a:latin typeface="黑体" panose="02010609060101010101" charset="-122"/>
                          <a:ea typeface="黑体" panose="02010609060101010101" charset="-122"/>
                        </a:rPr>
                        <a:t>工伤保险</a:t>
                      </a:r>
                      <a:endParaRPr lang="zh-CN"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endParaRPr lang="en-US"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800" b="1">
                          <a:solidFill>
                            <a:srgbClr val="FF0000"/>
                          </a:solidFill>
                          <a:latin typeface="黑体" panose="02010609060101010101" charset="-122"/>
                          <a:ea typeface="黑体" panose="02010609060101010101" charset="-122"/>
                        </a:rPr>
                        <a:t>1.6%</a:t>
                      </a:r>
                      <a:endParaRPr lang="en-US"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33705">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800" b="1">
                          <a:solidFill>
                            <a:srgbClr val="FF0000"/>
                          </a:solidFill>
                          <a:latin typeface="黑体" panose="02010609060101010101" charset="-122"/>
                          <a:ea typeface="黑体" panose="02010609060101010101" charset="-122"/>
                        </a:rPr>
                        <a:t>大额医疗保险</a:t>
                      </a:r>
                      <a:endParaRPr lang="zh-CN"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sz="1800" b="1">
                          <a:solidFill>
                            <a:srgbClr val="FF0000"/>
                          </a:solidFill>
                          <a:latin typeface="黑体" panose="02010609060101010101" charset="-122"/>
                          <a:ea typeface="黑体" panose="02010609060101010101" charset="-122"/>
                          <a:cs typeface="黑体" panose="02010609060101010101" charset="-122"/>
                        </a:rPr>
                        <a:t>5元</a:t>
                      </a:r>
                      <a:endParaRPr lang="zh-CN" altLang="en-US" sz="1800" b="1">
                        <a:solidFill>
                          <a:srgbClr val="FF0000"/>
                        </a:solidFill>
                        <a:latin typeface="黑体" panose="02010609060101010101" charset="-122"/>
                        <a:ea typeface="黑体" panose="02010609060101010101" charset="-122"/>
                        <a:cs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800" b="1">
                          <a:solidFill>
                            <a:srgbClr val="FF0000"/>
                          </a:solidFill>
                          <a:latin typeface="黑体" panose="02010609060101010101" charset="-122"/>
                          <a:ea typeface="黑体" panose="02010609060101010101" charset="-122"/>
                        </a:rPr>
                        <a:t>1.5%</a:t>
                      </a:r>
                      <a:endParaRPr lang="en-US"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v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506095">
                <a:tc gridSpan="2">
                  <a:txBody>
                    <a:bodyPr/>
                    <a:lstStyle/>
                    <a:p>
                      <a:pPr indent="0" algn="ctr">
                        <a:buNone/>
                      </a:pPr>
                      <a:r>
                        <a:rPr lang="zh-CN" altLang="zh-CN" sz="1800" b="1" dirty="0">
                          <a:solidFill>
                            <a:srgbClr val="FF0000"/>
                          </a:solidFill>
                          <a:latin typeface="黑体" panose="02010609060101010101" charset="-122"/>
                          <a:ea typeface="黑体" panose="02010609060101010101" charset="-122"/>
                        </a:rPr>
                        <a:t>住房公积金</a:t>
                      </a:r>
                      <a:endParaRPr lang="zh-CN" altLang="en-US" sz="1800" b="1" dirty="0">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800" b="1">
                          <a:solidFill>
                            <a:srgbClr val="FF0000"/>
                          </a:solidFill>
                          <a:latin typeface="黑体" panose="02010609060101010101" charset="-122"/>
                          <a:ea typeface="黑体" panose="02010609060101010101" charset="-122"/>
                        </a:rPr>
                        <a:t>12.0%</a:t>
                      </a:r>
                      <a:endParaRPr lang="en-US"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sz="1800" b="1">
                          <a:solidFill>
                            <a:srgbClr val="FF0000"/>
                          </a:solidFill>
                          <a:latin typeface="黑体" panose="02010609060101010101" charset="-122"/>
                          <a:ea typeface="黑体" panose="02010609060101010101" charset="-122"/>
                        </a:rPr>
                        <a:t>12.0%</a:t>
                      </a:r>
                      <a:endParaRPr lang="en-US"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zh-CN" altLang="en-US" sz="1400" b="1" dirty="0">
                          <a:latin typeface="方正黑体_GBK" panose="03000509000000000000" pitchFamily="65" charset="-122"/>
                          <a:ea typeface="方正黑体_GBK" panose="03000509000000000000" pitchFamily="65" charset="-122"/>
                          <a:sym typeface="+mn-ea"/>
                        </a:rPr>
                        <a:t>按照重庆市住房公积金缴纳比例范围的最高标准缴纳住房公积金</a:t>
                      </a:r>
                      <a:endParaRPr lang="zh-CN" altLang="en-US" sz="1400" b="1" dirty="0">
                        <a:solidFill>
                          <a:srgbClr val="FF0000"/>
                        </a:solidFill>
                        <a:latin typeface="方正黑体_GBK" panose="03000509000000000000" pitchFamily="65" charset="-122"/>
                        <a:ea typeface="方正黑体_GBK" panose="03000509000000000000" pitchFamily="65"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48945">
                <a:tc gridSpan="2">
                  <a:txBody>
                    <a:bodyPr/>
                    <a:lstStyle/>
                    <a:p>
                      <a:pPr indent="0" algn="ctr">
                        <a:buNone/>
                      </a:pPr>
                      <a:r>
                        <a:rPr lang="zh-CN" altLang="zh-CN" sz="1800" b="1">
                          <a:solidFill>
                            <a:srgbClr val="FF0000"/>
                          </a:solidFill>
                          <a:latin typeface="黑体" panose="02010609060101010101" charset="-122"/>
                          <a:ea typeface="黑体" panose="02010609060101010101" charset="-122"/>
                        </a:rPr>
                        <a:t>补充医疗</a:t>
                      </a:r>
                      <a:endParaRPr lang="zh-CN"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3">
                  <a:txBody>
                    <a:bodyPr/>
                    <a:lstStyle/>
                    <a:p>
                      <a:pPr indent="0" algn="ctr">
                        <a:buNone/>
                      </a:pPr>
                      <a:r>
                        <a:rPr lang="zh-CN" altLang="en-US" sz="1400" b="1">
                          <a:solidFill>
                            <a:schemeClr val="tx1"/>
                          </a:solidFill>
                          <a:latin typeface="黑体" panose="02010609060101010101" charset="-122"/>
                          <a:ea typeface="黑体" panose="02010609060101010101" charset="-122"/>
                        </a:rPr>
                        <a:t>按</a:t>
                      </a:r>
                      <a:r>
                        <a:rPr lang="zh-CN" altLang="en-US" sz="1400" b="1">
                          <a:solidFill>
                            <a:schemeClr val="tx1"/>
                          </a:solidFill>
                          <a:latin typeface="黑体" panose="02010609060101010101" charset="-122"/>
                          <a:ea typeface="黑体" panose="02010609060101010101" charset="-122"/>
                          <a:sym typeface="微软雅黑" panose="020B0503020204020204" pitchFamily="34" charset="-122"/>
                        </a:rPr>
                        <a:t>公司</a:t>
                      </a:r>
                      <a:r>
                        <a:rPr lang="zh-CN" altLang="en-US" sz="1400" b="1">
                          <a:solidFill>
                            <a:schemeClr val="tx1"/>
                          </a:solidFill>
                          <a:latin typeface="黑体" panose="02010609060101010101" charset="-122"/>
                          <a:ea typeface="黑体" panose="02010609060101010101" charset="-122"/>
                        </a:rPr>
                        <a:t>文件报账</a:t>
                      </a:r>
                      <a:endParaRPr lang="zh-CN" altLang="en-US" sz="1400" b="1">
                        <a:solidFill>
                          <a:schemeClr val="tx1"/>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28625">
                <a:tc gridSpan="2">
                  <a:txBody>
                    <a:bodyPr/>
                    <a:lstStyle/>
                    <a:p>
                      <a:pPr indent="0" algn="ctr">
                        <a:buNone/>
                      </a:pPr>
                      <a:r>
                        <a:rPr lang="zh-CN" altLang="en-US" sz="1800" b="1">
                          <a:solidFill>
                            <a:srgbClr val="FF0000"/>
                          </a:solidFill>
                          <a:latin typeface="Arial" panose="020B0604020202020204" pitchFamily="34" charset="0"/>
                          <a:ea typeface="黑体" panose="02010609060101010101" charset="-122"/>
                          <a:sym typeface="+mn-ea"/>
                        </a:rPr>
                        <a:t>交通补贴</a:t>
                      </a:r>
                      <a:endParaRPr lang="zh-CN" altLang="en-US" sz="1800" b="1">
                        <a:solidFill>
                          <a:srgbClr val="FF0000"/>
                        </a:solidFill>
                        <a:latin typeface="Arial" panose="020B0604020202020204" pitchFamily="34" charset="0"/>
                        <a:ea typeface="黑体" panose="02010609060101010101"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3">
                  <a:txBody>
                    <a:bodyPr/>
                    <a:lstStyle/>
                    <a:p>
                      <a:pPr indent="0" algn="ctr">
                        <a:buNone/>
                      </a:pPr>
                      <a:r>
                        <a:rPr lang="zh-CN" altLang="en-US" sz="1400" b="1">
                          <a:latin typeface="方正黑体_GBK" panose="03000509000000000000" pitchFamily="65" charset="-122"/>
                          <a:ea typeface="方正黑体_GBK" panose="03000509000000000000" pitchFamily="65" charset="-122"/>
                          <a:cs typeface="方正黑体_GBK" panose="03000509000000000000" pitchFamily="65" charset="-122"/>
                          <a:sym typeface="微软雅黑" panose="020B0503020204020204" pitchFamily="34" charset="-122"/>
                        </a:rPr>
                        <a:t>每月向正常出勤的员工发放</a:t>
                      </a:r>
                      <a:r>
                        <a:rPr lang="en-US" altLang="zh-CN" sz="1400" b="1">
                          <a:latin typeface="方正黑体_GBK" panose="03000509000000000000" pitchFamily="65" charset="-122"/>
                          <a:ea typeface="方正黑体_GBK" panose="03000509000000000000" pitchFamily="65" charset="-122"/>
                          <a:cs typeface="方正黑体_GBK" panose="03000509000000000000" pitchFamily="65" charset="-122"/>
                          <a:sym typeface="微软雅黑" panose="020B0503020204020204" pitchFamily="34" charset="-122"/>
                        </a:rPr>
                        <a:t>280-462</a:t>
                      </a:r>
                      <a:r>
                        <a:rPr lang="zh-CN" altLang="en-US" sz="1400" b="1">
                          <a:latin typeface="方正黑体_GBK" panose="03000509000000000000" pitchFamily="65" charset="-122"/>
                          <a:ea typeface="方正黑体_GBK" panose="03000509000000000000" pitchFamily="65" charset="-122"/>
                          <a:cs typeface="方正黑体_GBK" panose="03000509000000000000" pitchFamily="65" charset="-122"/>
                          <a:sym typeface="微软雅黑" panose="020B0503020204020204" pitchFamily="34" charset="-122"/>
                        </a:rPr>
                        <a:t>元交通补贴（白班员工</a:t>
                      </a:r>
                      <a:r>
                        <a:rPr lang="en-US" altLang="zh-CN" sz="1400" b="1">
                          <a:latin typeface="方正黑体_GBK" panose="03000509000000000000" pitchFamily="65" charset="-122"/>
                          <a:ea typeface="方正黑体_GBK" panose="03000509000000000000" pitchFamily="65" charset="-122"/>
                          <a:cs typeface="方正黑体_GBK" panose="03000509000000000000" pitchFamily="65" charset="-122"/>
                          <a:sym typeface="微软雅黑" panose="020B0503020204020204" pitchFamily="34" charset="-122"/>
                        </a:rPr>
                        <a:t>280</a:t>
                      </a:r>
                      <a:r>
                        <a:rPr lang="zh-CN" altLang="en-US" sz="1400" b="1">
                          <a:latin typeface="方正黑体_GBK" panose="03000509000000000000" pitchFamily="65" charset="-122"/>
                          <a:ea typeface="方正黑体_GBK" panose="03000509000000000000" pitchFamily="65" charset="-122"/>
                          <a:cs typeface="方正黑体_GBK" panose="03000509000000000000" pitchFamily="65" charset="-122"/>
                          <a:sym typeface="微软雅黑" panose="020B0503020204020204" pitchFamily="34" charset="-122"/>
                        </a:rPr>
                        <a:t>元）</a:t>
                      </a:r>
                      <a:endParaRPr lang="zh-CN" altLang="en-US" sz="1400" b="1">
                        <a:latin typeface="方正黑体_GBK" panose="03000509000000000000" pitchFamily="65" charset="-122"/>
                        <a:ea typeface="方正黑体_GBK" panose="03000509000000000000" pitchFamily="65" charset="-122"/>
                        <a:cs typeface="方正黑体_GBK" panose="03000509000000000000" pitchFamily="65" charset="-122"/>
                        <a:sym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28625">
                <a:tc gridSpan="2">
                  <a:txBody>
                    <a:bodyPr/>
                    <a:lstStyle/>
                    <a:p>
                      <a:pPr indent="0" algn="ctr">
                        <a:buNone/>
                      </a:pPr>
                      <a:r>
                        <a:rPr lang="zh-CN" altLang="en-US" sz="1800" b="1">
                          <a:solidFill>
                            <a:srgbClr val="FF0000"/>
                          </a:solidFill>
                          <a:latin typeface="Arial" panose="020B0604020202020204" pitchFamily="34" charset="0"/>
                          <a:ea typeface="黑体" panose="02010609060101010101" charset="-122"/>
                          <a:sym typeface="+mn-ea"/>
                        </a:rPr>
                        <a:t>伙食补贴</a:t>
                      </a:r>
                      <a:endParaRPr lang="zh-CN" altLang="en-US" sz="1800" b="1">
                        <a:solidFill>
                          <a:srgbClr val="FF0000"/>
                        </a:solidFill>
                        <a:latin typeface="黑体" panose="02010609060101010101" charset="-122"/>
                        <a:ea typeface="黑体" panose="02010609060101010101" charset="-122"/>
                        <a:sym typeface="+mn-ea"/>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3">
                  <a:txBody>
                    <a:bodyPr/>
                    <a:lstStyle/>
                    <a:p>
                      <a:pPr indent="0" algn="ctr">
                        <a:buNone/>
                      </a:pPr>
                      <a:r>
                        <a:rPr lang="zh-CN" altLang="en-US" sz="1400" b="1">
                          <a:latin typeface="方正黑体_GBK" panose="03000509000000000000" pitchFamily="65" charset="-122"/>
                          <a:ea typeface="方正黑体_GBK" panose="03000509000000000000" pitchFamily="65" charset="-122"/>
                          <a:cs typeface="方正黑体_GBK" panose="03000509000000000000" pitchFamily="65" charset="-122"/>
                          <a:sym typeface="微软雅黑" panose="020B0503020204020204" pitchFamily="34" charset="-122"/>
                        </a:rPr>
                        <a:t>每月向正常出勤的员工发放</a:t>
                      </a:r>
                      <a:r>
                        <a:rPr lang="en-US" altLang="zh-CN" sz="1400" b="1">
                          <a:latin typeface="方正黑体_GBK" panose="03000509000000000000" pitchFamily="65" charset="-122"/>
                          <a:ea typeface="方正黑体_GBK" panose="03000509000000000000" pitchFamily="65" charset="-122"/>
                          <a:cs typeface="方正黑体_GBK" panose="03000509000000000000" pitchFamily="65" charset="-122"/>
                          <a:sym typeface="微软雅黑" panose="020B0503020204020204" pitchFamily="34" charset="-122"/>
                        </a:rPr>
                        <a:t>300</a:t>
                      </a:r>
                      <a:r>
                        <a:rPr lang="zh-CN" altLang="en-US" sz="1400" b="1">
                          <a:latin typeface="方正黑体_GBK" panose="03000509000000000000" pitchFamily="65" charset="-122"/>
                          <a:ea typeface="方正黑体_GBK" panose="03000509000000000000" pitchFamily="65" charset="-122"/>
                          <a:cs typeface="方正黑体_GBK" panose="03000509000000000000" pitchFamily="65" charset="-122"/>
                          <a:sym typeface="微软雅黑" panose="020B0503020204020204" pitchFamily="34" charset="-122"/>
                        </a:rPr>
                        <a:t>元伙食费</a:t>
                      </a:r>
                      <a:endParaRPr lang="en-US" altLang="en-US" sz="1400" b="1">
                        <a:solidFill>
                          <a:srgbClr val="FF0000"/>
                        </a:solidFill>
                        <a:latin typeface="方正黑体_GBK" panose="03000509000000000000" pitchFamily="65" charset="-122"/>
                        <a:ea typeface="方正黑体_GBK" panose="03000509000000000000" pitchFamily="65" charset="-122"/>
                        <a:cs typeface="方正黑体_GBK" panose="03000509000000000000" pitchFamily="65" charset="-122"/>
                        <a:sym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r h="469900">
                <a:tc gridSpan="2">
                  <a:txBody>
                    <a:bodyPr/>
                    <a:lstStyle/>
                    <a:p>
                      <a:pPr indent="0" algn="ctr">
                        <a:buNone/>
                      </a:pPr>
                      <a:r>
                        <a:rPr lang="zh-CN" altLang="en-US" sz="1800" b="1">
                          <a:solidFill>
                            <a:srgbClr val="FF0000"/>
                          </a:solidFill>
                          <a:latin typeface="Arial" panose="020B0604020202020204" pitchFamily="34" charset="0"/>
                          <a:ea typeface="黑体" panose="02010609060101010101" charset="-122"/>
                          <a:sym typeface="Arial" panose="020B0604020202020204" pitchFamily="34" charset="0"/>
                        </a:rPr>
                        <a:t>住宿条件</a:t>
                      </a:r>
                      <a:endParaRPr lang="zh-CN" altLang="en-US" sz="1800" b="1">
                        <a:solidFill>
                          <a:srgbClr val="FF0000"/>
                        </a:solidFill>
                        <a:latin typeface="黑体" panose="02010609060101010101" charset="-122"/>
                        <a:ea typeface="黑体" panose="02010609060101010101"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gridSpan="3">
                  <a:txBody>
                    <a:bodyPr/>
                    <a:lstStyle/>
                    <a:p>
                      <a:pPr indent="0" algn="ctr">
                        <a:buNone/>
                      </a:pPr>
                      <a:r>
                        <a:rPr lang="zh-CN" altLang="en-US" sz="1400" b="1">
                          <a:latin typeface="方正黑体_GBK" panose="03000509000000000000" pitchFamily="65" charset="-122"/>
                          <a:ea typeface="方正黑体_GBK" panose="03000509000000000000" pitchFamily="65" charset="-122"/>
                          <a:cs typeface="方正黑体_GBK" panose="03000509000000000000" pitchFamily="65" charset="-122"/>
                          <a:sym typeface="微软雅黑" panose="020B0503020204020204" pitchFamily="34" charset="-122"/>
                        </a:rPr>
                        <a:t>公司提供大学生宿舍，研究生以上学历1人1间，本科2人1间，每间宿舍月租金</a:t>
                      </a:r>
                      <a:r>
                        <a:rPr lang="en-US" altLang="zh-CN" sz="1400" b="1">
                          <a:latin typeface="方正黑体_GBK" panose="03000509000000000000" pitchFamily="65" charset="-122"/>
                          <a:ea typeface="方正黑体_GBK" panose="03000509000000000000" pitchFamily="65" charset="-122"/>
                          <a:cs typeface="方正黑体_GBK" panose="03000509000000000000" pitchFamily="65" charset="-122"/>
                          <a:sym typeface="微软雅黑" panose="020B0503020204020204" pitchFamily="34" charset="-122"/>
                        </a:rPr>
                        <a:t>400</a:t>
                      </a:r>
                      <a:r>
                        <a:rPr lang="zh-CN" altLang="en-US" sz="1400" b="1">
                          <a:latin typeface="方正黑体_GBK" panose="03000509000000000000" pitchFamily="65" charset="-122"/>
                          <a:ea typeface="方正黑体_GBK" panose="03000509000000000000" pitchFamily="65" charset="-122"/>
                          <a:cs typeface="方正黑体_GBK" panose="03000509000000000000" pitchFamily="65" charset="-122"/>
                          <a:sym typeface="微软雅黑" panose="020B0503020204020204" pitchFamily="34" charset="-122"/>
                        </a:rPr>
                        <a:t>元，费用自理</a:t>
                      </a:r>
                      <a:endParaRPr lang="en-US" altLang="en-US" sz="1400" b="1">
                        <a:solidFill>
                          <a:srgbClr val="FF0000"/>
                        </a:solidFill>
                        <a:latin typeface="方正黑体_GBK" panose="03000509000000000000" pitchFamily="65" charset="-122"/>
                        <a:ea typeface="方正黑体_GBK" panose="03000509000000000000" pitchFamily="65" charset="-122"/>
                        <a:cs typeface="方正黑体_GBK" panose="03000509000000000000" pitchFamily="65" charset="-122"/>
                        <a:sym typeface="微软雅黑" panose="020B0503020204020204" pitchFamily="34" charset="-122"/>
                      </a:endParaRPr>
                    </a:p>
                  </a:txBody>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c hMerge="1">
                  <a:tcPr marL="12700" marR="12700" marT="1270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Box 114"/>
          <p:cNvSpPr txBox="1"/>
          <p:nvPr/>
        </p:nvSpPr>
        <p:spPr>
          <a:xfrm>
            <a:off x="815340" y="244475"/>
            <a:ext cx="6189345" cy="521970"/>
          </a:xfrm>
          <a:prstGeom prst="rect">
            <a:avLst/>
          </a:prstGeom>
          <a:noFill/>
        </p:spPr>
        <p:txBody>
          <a:bodyPr wrap="square" rtlCol="0" anchor="t">
            <a:spAutoFit/>
          </a:bodyPr>
          <a:lstStyle/>
          <a:p>
            <a:pPr>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六、期待英才：虚位以待</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sp>
        <p:nvSpPr>
          <p:cNvPr id="2" name="文本框 1"/>
          <p:cNvSpPr txBox="1"/>
          <p:nvPr/>
        </p:nvSpPr>
        <p:spPr>
          <a:xfrm>
            <a:off x="4148787" y="1838086"/>
            <a:ext cx="3347085" cy="2968625"/>
          </a:xfrm>
          <a:prstGeom prst="rect">
            <a:avLst/>
          </a:prstGeom>
          <a:noFill/>
          <a:effectLst>
            <a:softEdge rad="749300"/>
          </a:effectLst>
        </p:spPr>
        <p:txBody>
          <a:bodyPr wrap="square" rtlCol="0" anchor="t">
            <a:spAutoFit/>
          </a:bodyPr>
          <a:lstStyle/>
          <a:p>
            <a:pPr marL="342900" indent="-342900">
              <a:lnSpc>
                <a:spcPct val="130000"/>
              </a:lnSpc>
              <a:buFont typeface="Wingdings" panose="05000000000000000000" charset="0"/>
              <a:buChar char="l"/>
            </a:pPr>
            <a:r>
              <a:rPr lang="zh-CN" altLang="en-US" dirty="0">
                <a:solidFill>
                  <a:srgbClr val="4610E0"/>
                </a:solidFill>
                <a:latin typeface="黑体" panose="02010609060101010101" charset="-122"/>
                <a:ea typeface="黑体" panose="02010609060101010101" charset="-122"/>
                <a:cs typeface="仿宋" panose="02010609060101010101" charset="-122"/>
                <a:sym typeface="+mn-ea"/>
              </a:rPr>
              <a:t>计算机科学与技术</a:t>
            </a:r>
            <a:endParaRPr lang="zh-CN" altLang="en-US" dirty="0">
              <a:solidFill>
                <a:srgbClr val="4610E0"/>
              </a:solidFill>
              <a:latin typeface="黑体" panose="02010609060101010101" charset="-122"/>
              <a:ea typeface="黑体" panose="02010609060101010101" charset="-122"/>
              <a:cs typeface="仿宋" panose="02010609060101010101" charset="-122"/>
              <a:sym typeface="+mn-ea"/>
            </a:endParaRPr>
          </a:p>
          <a:p>
            <a:pPr marL="342900" indent="-342900">
              <a:lnSpc>
                <a:spcPct val="130000"/>
              </a:lnSpc>
              <a:buFont typeface="Wingdings" panose="05000000000000000000" charset="0"/>
              <a:buChar char="l"/>
            </a:pPr>
            <a:r>
              <a:rPr lang="zh-CN" altLang="en-US" dirty="0">
                <a:solidFill>
                  <a:srgbClr val="4610E0"/>
                </a:solidFill>
                <a:latin typeface="黑体" panose="02010609060101010101" charset="-122"/>
                <a:ea typeface="黑体" panose="02010609060101010101" charset="-122"/>
                <a:cs typeface="仿宋" panose="02010609060101010101" charset="-122"/>
                <a:sym typeface="+mn-ea"/>
              </a:rPr>
              <a:t>软件工程</a:t>
            </a:r>
            <a:endParaRPr lang="zh-CN" altLang="en-US" dirty="0">
              <a:solidFill>
                <a:srgbClr val="4610E0"/>
              </a:solidFill>
              <a:latin typeface="黑体" panose="02010609060101010101" charset="-122"/>
              <a:ea typeface="黑体" panose="02010609060101010101" charset="-122"/>
              <a:cs typeface="仿宋" panose="02010609060101010101" charset="-122"/>
              <a:sym typeface="+mn-ea"/>
            </a:endParaRPr>
          </a:p>
          <a:p>
            <a:pPr marL="342900" indent="-342900">
              <a:lnSpc>
                <a:spcPct val="130000"/>
              </a:lnSpc>
              <a:buFont typeface="Wingdings" panose="05000000000000000000" charset="0"/>
              <a:buChar char="l"/>
            </a:pPr>
            <a:r>
              <a:rPr lang="zh-CN" altLang="en-US" dirty="0">
                <a:solidFill>
                  <a:srgbClr val="4610E0"/>
                </a:solidFill>
                <a:latin typeface="黑体" panose="02010609060101010101" charset="-122"/>
                <a:ea typeface="黑体" panose="02010609060101010101" charset="-122"/>
                <a:cs typeface="仿宋" panose="02010609060101010101" charset="-122"/>
                <a:sym typeface="+mn-ea"/>
              </a:rPr>
              <a:t>安全工程</a:t>
            </a:r>
            <a:endParaRPr lang="zh-CN" altLang="en-US" dirty="0">
              <a:solidFill>
                <a:srgbClr val="4610E0"/>
              </a:solidFill>
              <a:latin typeface="黑体" panose="02010609060101010101" charset="-122"/>
              <a:ea typeface="黑体" panose="02010609060101010101" charset="-122"/>
              <a:cs typeface="仿宋" panose="02010609060101010101" charset="-122"/>
              <a:sym typeface="+mn-ea"/>
            </a:endParaRPr>
          </a:p>
          <a:p>
            <a:pPr marL="342900" indent="-342900">
              <a:lnSpc>
                <a:spcPct val="130000"/>
              </a:lnSpc>
              <a:buFont typeface="Wingdings" panose="05000000000000000000" charset="0"/>
              <a:buChar char="l"/>
            </a:pPr>
            <a:r>
              <a:rPr lang="zh-CN" altLang="en-US" dirty="0">
                <a:solidFill>
                  <a:srgbClr val="4610E0"/>
                </a:solidFill>
                <a:latin typeface="黑体" panose="02010609060101010101" charset="-122"/>
                <a:ea typeface="黑体" panose="02010609060101010101" charset="-122"/>
                <a:cs typeface="仿宋" panose="02010609060101010101" charset="-122"/>
                <a:sym typeface="+mn-ea"/>
              </a:rPr>
              <a:t>环境工程</a:t>
            </a:r>
            <a:endParaRPr lang="en-US" altLang="zh-CN" dirty="0">
              <a:solidFill>
                <a:srgbClr val="4610E0"/>
              </a:solidFill>
              <a:latin typeface="黑体" panose="02010609060101010101" charset="-122"/>
              <a:ea typeface="黑体" panose="02010609060101010101" charset="-122"/>
              <a:cs typeface="仿宋" panose="02010609060101010101" charset="-122"/>
              <a:sym typeface="+mn-ea"/>
            </a:endParaRPr>
          </a:p>
          <a:p>
            <a:pPr marL="342900" indent="-342900">
              <a:lnSpc>
                <a:spcPct val="130000"/>
              </a:lnSpc>
              <a:buFont typeface="Wingdings" panose="05000000000000000000" charset="0"/>
              <a:buChar char="l"/>
            </a:pPr>
            <a:r>
              <a:rPr lang="zh-CN" altLang="en-US" dirty="0">
                <a:solidFill>
                  <a:srgbClr val="4610E0"/>
                </a:solidFill>
                <a:latin typeface="黑体" panose="02010609060101010101" charset="-122"/>
                <a:ea typeface="黑体" panose="02010609060101010101" charset="-122"/>
                <a:cs typeface="仿宋" panose="02010609060101010101" charset="-122"/>
                <a:sym typeface="+mn-ea"/>
              </a:rPr>
              <a:t>土木工程</a:t>
            </a:r>
            <a:endParaRPr lang="en-US" altLang="zh-CN" dirty="0">
              <a:solidFill>
                <a:srgbClr val="4610E0"/>
              </a:solidFill>
              <a:latin typeface="黑体" panose="02010609060101010101" charset="-122"/>
              <a:ea typeface="黑体" panose="02010609060101010101" charset="-122"/>
              <a:cs typeface="仿宋" panose="02010609060101010101" charset="-122"/>
              <a:sym typeface="+mn-ea"/>
            </a:endParaRPr>
          </a:p>
          <a:p>
            <a:pPr marL="342900" indent="-342900">
              <a:lnSpc>
                <a:spcPct val="130000"/>
              </a:lnSpc>
              <a:buFont typeface="Wingdings" panose="05000000000000000000" charset="0"/>
              <a:buChar char="l"/>
            </a:pPr>
            <a:r>
              <a:rPr lang="zh-CN" altLang="en-US" dirty="0">
                <a:solidFill>
                  <a:srgbClr val="4610E0"/>
                </a:solidFill>
                <a:latin typeface="黑体" panose="02010609060101010101" charset="-122"/>
                <a:ea typeface="黑体" panose="02010609060101010101" charset="-122"/>
                <a:cs typeface="仿宋" panose="02010609060101010101" charset="-122"/>
                <a:sym typeface="+mn-ea"/>
              </a:rPr>
              <a:t>工程造价、工程管理</a:t>
            </a:r>
            <a:endParaRPr lang="zh-CN" altLang="en-US" dirty="0">
              <a:solidFill>
                <a:srgbClr val="4610E0"/>
              </a:solidFill>
              <a:latin typeface="黑体" panose="02010609060101010101" charset="-122"/>
              <a:ea typeface="黑体" panose="02010609060101010101" charset="-122"/>
              <a:cs typeface="仿宋" panose="02010609060101010101" charset="-122"/>
              <a:sym typeface="+mn-ea"/>
            </a:endParaRPr>
          </a:p>
          <a:p>
            <a:pPr marL="342900" indent="-342900">
              <a:lnSpc>
                <a:spcPct val="130000"/>
              </a:lnSpc>
              <a:buFont typeface="Wingdings" panose="05000000000000000000" charset="0"/>
              <a:buChar char="l"/>
            </a:pPr>
            <a:r>
              <a:rPr lang="zh-CN" altLang="zh-CN" dirty="0">
                <a:solidFill>
                  <a:srgbClr val="4610E0"/>
                </a:solidFill>
                <a:latin typeface="黑体" panose="02010609060101010101" charset="-122"/>
                <a:ea typeface="黑体" panose="02010609060101010101" charset="-122"/>
              </a:rPr>
              <a:t>给排水科学与工程</a:t>
            </a:r>
            <a:endParaRPr lang="en-US" altLang="zh-CN" dirty="0">
              <a:solidFill>
                <a:srgbClr val="4610E0"/>
              </a:solidFill>
              <a:latin typeface="黑体" panose="02010609060101010101" charset="-122"/>
              <a:ea typeface="黑体" panose="02010609060101010101" charset="-122"/>
            </a:endParaRPr>
          </a:p>
          <a:p>
            <a:pPr marL="342900" indent="-342900">
              <a:lnSpc>
                <a:spcPct val="130000"/>
              </a:lnSpc>
              <a:buFont typeface="Wingdings" panose="05000000000000000000" charset="0"/>
              <a:buChar char="l"/>
            </a:pPr>
            <a:r>
              <a:rPr lang="zh-CN" altLang="en-US" dirty="0">
                <a:solidFill>
                  <a:srgbClr val="4610E0"/>
                </a:solidFill>
                <a:latin typeface="黑体" panose="02010609060101010101" charset="-122"/>
                <a:ea typeface="黑体" panose="02010609060101010101" charset="-122"/>
                <a:cs typeface="仿宋" panose="02010609060101010101" charset="-122"/>
                <a:sym typeface="+mn-ea"/>
              </a:rPr>
              <a:t>港口航道与海岸工程</a:t>
            </a:r>
            <a:endParaRPr lang="zh-CN" altLang="en-US" dirty="0">
              <a:solidFill>
                <a:srgbClr val="4610E0"/>
              </a:solidFill>
              <a:latin typeface="黑体" panose="02010609060101010101" charset="-122"/>
              <a:ea typeface="黑体" panose="02010609060101010101" charset="-122"/>
              <a:cs typeface="仿宋" panose="02010609060101010101" charset="-122"/>
              <a:sym typeface="+mn-ea"/>
            </a:endParaRPr>
          </a:p>
        </p:txBody>
      </p:sp>
      <p:sp>
        <p:nvSpPr>
          <p:cNvPr id="4" name="文本框 3"/>
          <p:cNvSpPr txBox="1"/>
          <p:nvPr/>
        </p:nvSpPr>
        <p:spPr>
          <a:xfrm>
            <a:off x="756617" y="1849618"/>
            <a:ext cx="3392170" cy="4199890"/>
          </a:xfrm>
          <a:prstGeom prst="rect">
            <a:avLst/>
          </a:prstGeom>
          <a:noFill/>
          <a:effectLst>
            <a:softEdge rad="774700"/>
          </a:effectLst>
        </p:spPr>
        <p:txBody>
          <a:bodyPr wrap="square" rtlCol="0">
            <a:spAutoFit/>
          </a:bodyPr>
          <a:lstStyle/>
          <a:p>
            <a:pPr marL="285750" indent="-285750">
              <a:lnSpc>
                <a:spcPct val="150000"/>
              </a:lnSpc>
              <a:buFont typeface="Wingdings" panose="05000000000000000000" charset="0"/>
              <a:buChar char="l"/>
            </a:pPr>
            <a:r>
              <a:rPr lang="en-US" altLang="zh-CN" dirty="0">
                <a:solidFill>
                  <a:srgbClr val="4610E0"/>
                </a:solidFill>
                <a:latin typeface="黑体" panose="02010609060101010101" charset="-122"/>
                <a:ea typeface="黑体" panose="02010609060101010101" charset="-122"/>
                <a:cs typeface="仿宋" panose="02010609060101010101" charset="-122"/>
                <a:sym typeface="+mn-ea"/>
              </a:rPr>
              <a:t> </a:t>
            </a:r>
            <a:r>
              <a:rPr lang="zh-CN" altLang="en-US" dirty="0">
                <a:solidFill>
                  <a:srgbClr val="4610E0"/>
                </a:solidFill>
                <a:latin typeface="黑体" panose="02010609060101010101" charset="-122"/>
                <a:ea typeface="黑体" panose="02010609060101010101" charset="-122"/>
                <a:cs typeface="仿宋" panose="02010609060101010101" charset="-122"/>
                <a:sym typeface="+mn-ea"/>
              </a:rPr>
              <a:t>冶金工程</a:t>
            </a:r>
            <a:endParaRPr lang="zh-CN" altLang="en-US" dirty="0">
              <a:solidFill>
                <a:srgbClr val="4610E0"/>
              </a:solidFill>
              <a:latin typeface="黑体" panose="02010609060101010101" charset="-122"/>
              <a:ea typeface="黑体" panose="02010609060101010101" charset="-122"/>
              <a:cs typeface="仿宋" panose="02010609060101010101" charset="-122"/>
              <a:sym typeface="+mn-ea"/>
            </a:endParaRPr>
          </a:p>
          <a:p>
            <a:pPr marL="342900" indent="-342900">
              <a:lnSpc>
                <a:spcPct val="150000"/>
              </a:lnSpc>
              <a:buFont typeface="Wingdings" panose="05000000000000000000" charset="0"/>
              <a:buChar char="l"/>
            </a:pPr>
            <a:r>
              <a:rPr lang="zh-CN" altLang="en-US" dirty="0">
                <a:solidFill>
                  <a:srgbClr val="4610E0"/>
                </a:solidFill>
                <a:latin typeface="黑体" panose="02010609060101010101" charset="-122"/>
                <a:ea typeface="黑体" panose="02010609060101010101" charset="-122"/>
                <a:cs typeface="仿宋" panose="02010609060101010101" charset="-122"/>
                <a:sym typeface="+mn-ea"/>
              </a:rPr>
              <a:t>材料成型及控制工程</a:t>
            </a:r>
            <a:endParaRPr lang="zh-CN" altLang="en-US" dirty="0">
              <a:solidFill>
                <a:srgbClr val="4610E0"/>
              </a:solidFill>
              <a:latin typeface="黑体" panose="02010609060101010101" charset="-122"/>
              <a:ea typeface="黑体" panose="02010609060101010101" charset="-122"/>
              <a:cs typeface="仿宋" panose="02010609060101010101" charset="-122"/>
              <a:sym typeface="+mn-ea"/>
            </a:endParaRPr>
          </a:p>
          <a:p>
            <a:pPr marL="342900" indent="-342900">
              <a:lnSpc>
                <a:spcPct val="150000"/>
              </a:lnSpc>
              <a:buFont typeface="Wingdings" panose="05000000000000000000" charset="0"/>
              <a:buChar char="l"/>
            </a:pPr>
            <a:r>
              <a:rPr lang="zh-CN" altLang="en-US" dirty="0">
                <a:solidFill>
                  <a:srgbClr val="4610E0"/>
                </a:solidFill>
                <a:latin typeface="黑体" panose="02010609060101010101" charset="-122"/>
                <a:ea typeface="黑体" panose="02010609060101010101" charset="-122"/>
                <a:cs typeface="仿宋" panose="02010609060101010101" charset="-122"/>
                <a:sym typeface="+mn-ea"/>
              </a:rPr>
              <a:t>金属材料工程</a:t>
            </a:r>
            <a:endParaRPr lang="en-US" altLang="zh-CN" dirty="0">
              <a:solidFill>
                <a:srgbClr val="4610E0"/>
              </a:solidFill>
              <a:latin typeface="黑体" panose="02010609060101010101" charset="-122"/>
              <a:ea typeface="黑体" panose="02010609060101010101" charset="-122"/>
              <a:cs typeface="仿宋" panose="02010609060101010101" charset="-122"/>
              <a:sym typeface="+mn-ea"/>
            </a:endParaRPr>
          </a:p>
          <a:p>
            <a:pPr marL="342900" indent="-342900">
              <a:lnSpc>
                <a:spcPct val="150000"/>
              </a:lnSpc>
              <a:buFont typeface="Wingdings" panose="05000000000000000000" charset="0"/>
              <a:buChar char="l"/>
            </a:pPr>
            <a:r>
              <a:rPr lang="zh-CN" altLang="en-US" dirty="0">
                <a:solidFill>
                  <a:srgbClr val="4610E0"/>
                </a:solidFill>
                <a:latin typeface="黑体" panose="02010609060101010101" charset="-122"/>
                <a:ea typeface="黑体" panose="02010609060101010101" charset="-122"/>
                <a:cs typeface="仿宋" panose="02010609060101010101" charset="-122"/>
                <a:sym typeface="+mn-ea"/>
              </a:rPr>
              <a:t>无机非金属材料工程</a:t>
            </a:r>
            <a:endParaRPr lang="zh-CN" altLang="en-US" dirty="0">
              <a:solidFill>
                <a:srgbClr val="4610E0"/>
              </a:solidFill>
              <a:latin typeface="黑体" panose="02010609060101010101" charset="-122"/>
              <a:ea typeface="黑体" panose="02010609060101010101" charset="-122"/>
              <a:cs typeface="仿宋" panose="02010609060101010101" charset="-122"/>
              <a:sym typeface="+mn-ea"/>
            </a:endParaRPr>
          </a:p>
          <a:p>
            <a:pPr marL="342900" indent="-342900">
              <a:lnSpc>
                <a:spcPct val="150000"/>
              </a:lnSpc>
              <a:buFont typeface="Wingdings" panose="05000000000000000000" charset="0"/>
              <a:buChar char="l"/>
            </a:pPr>
            <a:r>
              <a:rPr lang="zh-CN" altLang="en-US" dirty="0">
                <a:solidFill>
                  <a:srgbClr val="4610E0"/>
                </a:solidFill>
                <a:latin typeface="黑体" panose="02010609060101010101" charset="-122"/>
                <a:ea typeface="黑体" panose="02010609060101010101" charset="-122"/>
                <a:cs typeface="仿宋" panose="02010609060101010101" charset="-122"/>
                <a:sym typeface="+mn-ea"/>
              </a:rPr>
              <a:t>化学工程与工艺</a:t>
            </a:r>
            <a:endParaRPr lang="zh-CN" altLang="en-US" dirty="0">
              <a:solidFill>
                <a:srgbClr val="4610E0"/>
              </a:solidFill>
              <a:latin typeface="黑体" panose="02010609060101010101" charset="-122"/>
              <a:ea typeface="黑体" panose="02010609060101010101" charset="-122"/>
              <a:cs typeface="仿宋" panose="02010609060101010101" charset="-122"/>
              <a:sym typeface="+mn-ea"/>
            </a:endParaRPr>
          </a:p>
          <a:p>
            <a:pPr marL="342900" indent="-342900">
              <a:lnSpc>
                <a:spcPct val="150000"/>
              </a:lnSpc>
              <a:buFont typeface="Wingdings" panose="05000000000000000000" charset="0"/>
              <a:buChar char="l"/>
            </a:pPr>
            <a:r>
              <a:rPr lang="zh-CN" altLang="en-US" dirty="0">
                <a:solidFill>
                  <a:srgbClr val="4610E0"/>
                </a:solidFill>
                <a:latin typeface="黑体" panose="02010609060101010101" charset="-122"/>
                <a:ea typeface="黑体" panose="02010609060101010101" charset="-122"/>
                <a:cs typeface="仿宋" panose="02010609060101010101" charset="-122"/>
                <a:sym typeface="+mn-ea"/>
              </a:rPr>
              <a:t>能源与动力工程</a:t>
            </a:r>
            <a:endParaRPr lang="zh-CN" altLang="en-US" dirty="0">
              <a:solidFill>
                <a:srgbClr val="4610E0"/>
              </a:solidFill>
              <a:latin typeface="黑体" panose="02010609060101010101" charset="-122"/>
              <a:ea typeface="黑体" panose="02010609060101010101" charset="-122"/>
              <a:cs typeface="仿宋" panose="02010609060101010101" charset="-122"/>
              <a:sym typeface="+mn-ea"/>
            </a:endParaRPr>
          </a:p>
          <a:p>
            <a:pPr marL="342900" indent="-342900">
              <a:lnSpc>
                <a:spcPct val="150000"/>
              </a:lnSpc>
              <a:buFont typeface="Wingdings" panose="05000000000000000000" charset="0"/>
              <a:buChar char="l"/>
            </a:pPr>
            <a:r>
              <a:rPr lang="zh-CN" altLang="en-US" dirty="0">
                <a:solidFill>
                  <a:srgbClr val="4610E0"/>
                </a:solidFill>
                <a:latin typeface="黑体" panose="02010609060101010101" charset="-122"/>
                <a:ea typeface="黑体" panose="02010609060101010101" charset="-122"/>
                <a:cs typeface="仿宋" panose="02010609060101010101" charset="-122"/>
                <a:sym typeface="+mn-ea"/>
              </a:rPr>
              <a:t>电气工程及其自动化</a:t>
            </a:r>
            <a:endParaRPr lang="en-US" altLang="zh-CN" dirty="0">
              <a:solidFill>
                <a:srgbClr val="4610E0"/>
              </a:solidFill>
              <a:latin typeface="黑体" panose="02010609060101010101" charset="-122"/>
              <a:ea typeface="黑体" panose="02010609060101010101" charset="-122"/>
              <a:cs typeface="仿宋" panose="02010609060101010101" charset="-122"/>
              <a:sym typeface="+mn-ea"/>
            </a:endParaRPr>
          </a:p>
          <a:p>
            <a:pPr marL="342900" indent="-342900">
              <a:lnSpc>
                <a:spcPct val="130000"/>
              </a:lnSpc>
              <a:buFont typeface="Wingdings" panose="05000000000000000000" charset="0"/>
              <a:buChar char="l"/>
            </a:pPr>
            <a:r>
              <a:rPr lang="zh-CN" altLang="en-US" sz="2000" dirty="0">
                <a:solidFill>
                  <a:srgbClr val="4610E0"/>
                </a:solidFill>
                <a:latin typeface="黑体" panose="02010609060101010101" charset="-122"/>
                <a:ea typeface="黑体" panose="02010609060101010101" charset="-122"/>
                <a:cs typeface="仿宋" panose="02010609060101010101" charset="-122"/>
                <a:sym typeface="+mn-ea"/>
              </a:rPr>
              <a:t>机械设计及其自动化（机械、液压方向）</a:t>
            </a:r>
            <a:endParaRPr lang="zh-CN" altLang="en-US" sz="2000" dirty="0">
              <a:solidFill>
                <a:srgbClr val="4610E0"/>
              </a:solidFill>
              <a:latin typeface="黑体" panose="02010609060101010101" charset="-122"/>
              <a:ea typeface="黑体" panose="02010609060101010101" charset="-122"/>
              <a:cs typeface="仿宋" panose="02010609060101010101" charset="-122"/>
              <a:sym typeface="+mn-ea"/>
            </a:endParaRPr>
          </a:p>
          <a:p>
            <a:pPr>
              <a:lnSpc>
                <a:spcPct val="130000"/>
              </a:lnSpc>
            </a:pPr>
            <a:endParaRPr lang="en-US" altLang="zh-CN" sz="2000" dirty="0">
              <a:solidFill>
                <a:srgbClr val="4610E0"/>
              </a:solidFill>
              <a:latin typeface="黑体" panose="02010609060101010101" charset="-122"/>
              <a:ea typeface="黑体" panose="02010609060101010101" charset="-122"/>
              <a:cs typeface="仿宋" panose="02010609060101010101" charset="-122"/>
              <a:sym typeface="+mn-ea"/>
            </a:endParaRPr>
          </a:p>
        </p:txBody>
      </p:sp>
      <p:sp>
        <p:nvSpPr>
          <p:cNvPr id="100" name="文本框 99"/>
          <p:cNvSpPr txBox="1"/>
          <p:nvPr/>
        </p:nvSpPr>
        <p:spPr>
          <a:xfrm>
            <a:off x="7004685" y="2170343"/>
            <a:ext cx="4725035" cy="3189605"/>
          </a:xfrm>
          <a:prstGeom prst="rect">
            <a:avLst/>
          </a:prstGeom>
          <a:noFill/>
          <a:ln w="9525">
            <a:noFill/>
          </a:ln>
        </p:spPr>
        <p:txBody>
          <a:bodyPr wrap="square">
            <a:spAutoFit/>
          </a:bodyPr>
          <a:lstStyle/>
          <a:p>
            <a:pPr marL="342900" indent="-342900">
              <a:lnSpc>
                <a:spcPct val="140000"/>
              </a:lnSpc>
              <a:buFont typeface="Wingdings" panose="05000000000000000000" charset="0"/>
              <a:buChar char="u"/>
            </a:pPr>
            <a:r>
              <a:rPr lang="zh-CN" b="0" dirty="0">
                <a:solidFill>
                  <a:srgbClr val="FF0000"/>
                </a:solidFill>
                <a:latin typeface="黑体" panose="02010609060101010101" charset="-122"/>
                <a:ea typeface="黑体" panose="02010609060101010101" charset="-122"/>
                <a:cs typeface="黑体" panose="02010609060101010101" charset="-122"/>
              </a:rPr>
              <a:t>取得毕业证书和学位证书，国家纳入</a:t>
            </a:r>
            <a:r>
              <a:rPr lang="en-US" altLang="zh-CN" b="0" dirty="0">
                <a:solidFill>
                  <a:srgbClr val="FF0000"/>
                </a:solidFill>
                <a:latin typeface="黑体" panose="02010609060101010101" charset="-122"/>
                <a:ea typeface="黑体" panose="02010609060101010101" charset="-122"/>
                <a:cs typeface="黑体" panose="02010609060101010101" charset="-122"/>
              </a:rPr>
              <a:t>“</a:t>
            </a:r>
            <a:r>
              <a:rPr lang="zh-CN" dirty="0">
                <a:solidFill>
                  <a:srgbClr val="FF0000"/>
                </a:solidFill>
                <a:latin typeface="黑体" panose="02010609060101010101" charset="-122"/>
                <a:ea typeface="黑体" panose="02010609060101010101" charset="-122"/>
                <a:cs typeface="黑体" panose="02010609060101010101" charset="-122"/>
                <a:sym typeface="+mn-ea"/>
              </a:rPr>
              <a:t>985”、</a:t>
            </a:r>
            <a:r>
              <a:rPr lang="zh-CN" b="0" dirty="0">
                <a:solidFill>
                  <a:srgbClr val="FF0000"/>
                </a:solidFill>
                <a:latin typeface="黑体" panose="02010609060101010101" charset="-122"/>
                <a:ea typeface="黑体" panose="02010609060101010101" charset="-122"/>
                <a:cs typeface="黑体" panose="02010609060101010101" charset="-122"/>
              </a:rPr>
              <a:t>“211”工程的院校毕业生优先考虑；</a:t>
            </a:r>
            <a:endParaRPr lang="zh-CN" b="0" dirty="0">
              <a:solidFill>
                <a:srgbClr val="FF0000"/>
              </a:solidFill>
              <a:latin typeface="黑体" panose="02010609060101010101" charset="-122"/>
              <a:ea typeface="黑体" panose="02010609060101010101" charset="-122"/>
              <a:cs typeface="黑体" panose="02010609060101010101" charset="-122"/>
            </a:endParaRPr>
          </a:p>
          <a:p>
            <a:pPr marL="342900" indent="-342900">
              <a:lnSpc>
                <a:spcPct val="140000"/>
              </a:lnSpc>
              <a:buFont typeface="Wingdings" panose="05000000000000000000" charset="0"/>
              <a:buChar char="u"/>
            </a:pPr>
            <a:r>
              <a:rPr lang="zh-CN" b="0" dirty="0">
                <a:solidFill>
                  <a:srgbClr val="FF0000"/>
                </a:solidFill>
                <a:latin typeface="黑体" panose="02010609060101010101" charset="-122"/>
                <a:ea typeface="黑体" panose="02010609060101010101" charset="-122"/>
                <a:cs typeface="黑体" panose="02010609060101010101" charset="-122"/>
              </a:rPr>
              <a:t>学习成绩良好，专业基础扎实，英语四级以上，计算机二级以上；</a:t>
            </a:r>
            <a:endParaRPr lang="en-US" b="0" dirty="0">
              <a:solidFill>
                <a:srgbClr val="FF0000"/>
              </a:solidFill>
              <a:latin typeface="黑体" panose="02010609060101010101" charset="-122"/>
              <a:ea typeface="黑体" panose="02010609060101010101" charset="-122"/>
              <a:cs typeface="黑体" panose="02010609060101010101" charset="-122"/>
            </a:endParaRPr>
          </a:p>
          <a:p>
            <a:pPr marL="342900" indent="-342900">
              <a:lnSpc>
                <a:spcPct val="140000"/>
              </a:lnSpc>
              <a:buFont typeface="Wingdings" panose="05000000000000000000" charset="0"/>
              <a:buChar char="u"/>
            </a:pPr>
            <a:r>
              <a:rPr lang="zh-CN" b="0" dirty="0">
                <a:solidFill>
                  <a:srgbClr val="FF0000"/>
                </a:solidFill>
                <a:latin typeface="黑体" panose="02010609060101010101" charset="-122"/>
                <a:ea typeface="黑体" panose="02010609060101010101" charset="-122"/>
                <a:cs typeface="黑体" panose="02010609060101010101" charset="-122"/>
              </a:rPr>
              <a:t>有较强的团队协作精神和沟通、协调能力；</a:t>
            </a:r>
            <a:endParaRPr lang="en-US" b="0" dirty="0">
              <a:solidFill>
                <a:srgbClr val="FF0000"/>
              </a:solidFill>
              <a:latin typeface="黑体" panose="02010609060101010101" charset="-122"/>
              <a:ea typeface="黑体" panose="02010609060101010101" charset="-122"/>
              <a:cs typeface="黑体" panose="02010609060101010101" charset="-122"/>
            </a:endParaRPr>
          </a:p>
          <a:p>
            <a:pPr marL="342900" indent="-342900">
              <a:lnSpc>
                <a:spcPct val="140000"/>
              </a:lnSpc>
              <a:buFont typeface="Wingdings" panose="05000000000000000000" charset="0"/>
              <a:buChar char="u"/>
            </a:pPr>
            <a:r>
              <a:rPr lang="zh-CN" b="0" dirty="0">
                <a:solidFill>
                  <a:srgbClr val="FF0000"/>
                </a:solidFill>
                <a:latin typeface="黑体" panose="02010609060101010101" charset="-122"/>
                <a:ea typeface="黑体" panose="02010609060101010101" charset="-122"/>
                <a:cs typeface="黑体" panose="02010609060101010101" charset="-122"/>
              </a:rPr>
              <a:t>身体素质好，积极乐观，能够到生产一线工作。</a:t>
            </a:r>
            <a:endParaRPr lang="zh-CN" altLang="en-US" b="0" dirty="0">
              <a:solidFill>
                <a:srgbClr val="FF0000"/>
              </a:solidFill>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2149807" y="1107201"/>
            <a:ext cx="2228215" cy="730885"/>
          </a:xfrm>
          <a:prstGeom prst="rect">
            <a:avLst/>
          </a:prstGeom>
          <a:noFill/>
        </p:spPr>
        <p:txBody>
          <a:bodyPr wrap="none" rtlCol="0">
            <a:spAutoFit/>
          </a:bodyPr>
          <a:lstStyle/>
          <a:p>
            <a:pPr algn="l">
              <a:lnSpc>
                <a:spcPct val="130000"/>
              </a:lnSpc>
            </a:pPr>
            <a:r>
              <a:rPr lang="en-US" altLang="zh-CN" sz="3200" b="1" dirty="0">
                <a:solidFill>
                  <a:srgbClr val="4610E0"/>
                </a:solidFill>
                <a:latin typeface="黑体" panose="02010609060101010101" charset="-122"/>
                <a:ea typeface="黑体" panose="02010609060101010101" charset="-122"/>
                <a:cs typeface="仿宋" panose="02010609060101010101" charset="-122"/>
                <a:sym typeface="+mn-ea"/>
              </a:rPr>
              <a:t>2020</a:t>
            </a:r>
            <a:r>
              <a:rPr lang="zh-CN" altLang="en-US" sz="3200" b="1" dirty="0">
                <a:solidFill>
                  <a:srgbClr val="4610E0"/>
                </a:solidFill>
                <a:latin typeface="黑体" panose="02010609060101010101" charset="-122"/>
                <a:ea typeface="黑体" panose="02010609060101010101" charset="-122"/>
                <a:cs typeface="仿宋" panose="02010609060101010101" charset="-122"/>
                <a:sym typeface="+mn-ea"/>
              </a:rPr>
              <a:t>年诚聘</a:t>
            </a:r>
            <a:endParaRPr lang="zh-CN" altLang="en-US" sz="3200" b="1" dirty="0">
              <a:solidFill>
                <a:srgbClr val="4610E0"/>
              </a:solidFill>
              <a:latin typeface="黑体" panose="02010609060101010101" charset="-122"/>
              <a:ea typeface="黑体" panose="02010609060101010101" charset="-122"/>
              <a:cs typeface="仿宋" panose="02010609060101010101" charset="-122"/>
              <a:sym typeface="+mn-ea"/>
            </a:endParaRPr>
          </a:p>
        </p:txBody>
      </p:sp>
      <p:sp>
        <p:nvSpPr>
          <p:cNvPr id="7" name="文本框 6"/>
          <p:cNvSpPr txBox="1"/>
          <p:nvPr/>
        </p:nvSpPr>
        <p:spPr>
          <a:xfrm>
            <a:off x="8003179" y="1107200"/>
            <a:ext cx="2120265" cy="730885"/>
          </a:xfrm>
          <a:prstGeom prst="rect">
            <a:avLst/>
          </a:prstGeom>
          <a:noFill/>
        </p:spPr>
        <p:txBody>
          <a:bodyPr wrap="square" rtlCol="0">
            <a:spAutoFit/>
          </a:bodyPr>
          <a:lstStyle/>
          <a:p>
            <a:pPr lvl="0" algn="l">
              <a:lnSpc>
                <a:spcPct val="130000"/>
              </a:lnSpc>
              <a:buClrTx/>
              <a:buSzTx/>
              <a:buFontTx/>
            </a:pPr>
            <a:r>
              <a:rPr lang="en-US" altLang="zh-CN" sz="3200" b="1" dirty="0" err="1">
                <a:solidFill>
                  <a:srgbClr val="FF0000"/>
                </a:solidFill>
                <a:latin typeface="黑体" panose="02010609060101010101" charset="-122"/>
                <a:ea typeface="黑体" panose="02010609060101010101" charset="-122"/>
                <a:cs typeface="仿宋" panose="02010609060101010101" charset="-122"/>
                <a:sym typeface="+mn-ea"/>
              </a:rPr>
              <a:t>应聘条件</a:t>
            </a:r>
            <a:endParaRPr lang="en-US" altLang="zh-CN" sz="3200" b="1" dirty="0">
              <a:solidFill>
                <a:srgbClr val="FF0000"/>
              </a:solidFill>
              <a:latin typeface="黑体" panose="02010609060101010101" charset="-122"/>
              <a:ea typeface="黑体" panose="02010609060101010101" charset="-122"/>
              <a:cs typeface="仿宋" panose="02010609060101010101" charset="-122"/>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custDataLst>
              <p:tags r:id="rId1"/>
            </p:custDataLst>
          </p:nvPr>
        </p:nvSpPr>
        <p:spPr>
          <a:xfrm>
            <a:off x="3471545" y="2183130"/>
            <a:ext cx="6462395" cy="2491740"/>
          </a:xfrm>
          <a:prstGeom prst="rect">
            <a:avLst/>
          </a:prstGeom>
          <a:noFill/>
          <a:effectLst>
            <a:outerShdw blurRad="152400" dist="317500" dir="5400000" sx="90000" sy="-19000" rotWithShape="0">
              <a:prstClr val="black">
                <a:alpha val="15000"/>
              </a:prstClr>
            </a:outerShdw>
          </a:effectLst>
        </p:spPr>
        <p:txBody>
          <a:bodyPr wrap="square" lIns="91440" tIns="45720" rIns="91440" bIns="45720" rtlCol="0" anchor="b" anchorCtr="0">
            <a:normAutofit fontScale="92500" lnSpcReduction="10000"/>
          </a:bodyPr>
          <a:lstStyle/>
          <a:p>
            <a:pPr lvl="0" algn="l">
              <a:lnSpc>
                <a:spcPct val="140000"/>
              </a:lnSpc>
              <a:buClrTx/>
              <a:buSzTx/>
              <a:buFontTx/>
              <a:buNone/>
            </a:pPr>
            <a:r>
              <a:rPr lang="zh-CN" sz="3200" b="1" baseline="30000" dirty="0">
                <a:solidFill>
                  <a:schemeClr val="accent2">
                    <a:lumMod val="75000"/>
                  </a:schemeClr>
                </a:solidFill>
                <a:effectLst>
                  <a:innerShdw blurRad="63500" dist="50800" dir="2700000">
                    <a:prstClr val="black">
                      <a:alpha val="50000"/>
                    </a:prstClr>
                  </a:innerShdw>
                </a:effectLst>
                <a:latin typeface="Arial" panose="020B0604020202020204" pitchFamily="34" charset="0"/>
                <a:ea typeface="汉仪旗黑-85S" panose="00020600040101010101" pitchFamily="18" charset="-122"/>
                <a:sym typeface="+mn-ea"/>
              </a:rPr>
              <a:t>也许你的梦，像深邃夜空中划过的流星一样耀眼；</a:t>
            </a:r>
            <a:endParaRPr lang="zh-CN" sz="3200" b="1" baseline="30000" dirty="0">
              <a:solidFill>
                <a:schemeClr val="accent2">
                  <a:lumMod val="75000"/>
                </a:schemeClr>
              </a:solidFill>
              <a:effectLst>
                <a:innerShdw blurRad="63500" dist="50800" dir="2700000">
                  <a:prstClr val="black">
                    <a:alpha val="50000"/>
                  </a:prstClr>
                </a:innerShdw>
              </a:effectLst>
              <a:latin typeface="Arial" panose="020B0604020202020204" pitchFamily="34" charset="0"/>
              <a:ea typeface="汉仪旗黑-85S" panose="00020600040101010101" pitchFamily="18" charset="-122"/>
              <a:sym typeface="+mn-ea"/>
            </a:endParaRPr>
          </a:p>
          <a:p>
            <a:pPr lvl="0" algn="l">
              <a:lnSpc>
                <a:spcPct val="140000"/>
              </a:lnSpc>
              <a:buClrTx/>
              <a:buSzTx/>
              <a:buFontTx/>
              <a:buNone/>
            </a:pPr>
            <a:r>
              <a:rPr lang="zh-CN" sz="3200" b="1" baseline="30000" dirty="0">
                <a:solidFill>
                  <a:schemeClr val="accent2">
                    <a:lumMod val="75000"/>
                  </a:schemeClr>
                </a:solidFill>
                <a:effectLst>
                  <a:innerShdw blurRad="63500" dist="50800" dir="2700000">
                    <a:prstClr val="black">
                      <a:alpha val="50000"/>
                    </a:prstClr>
                  </a:innerShdw>
                </a:effectLst>
                <a:latin typeface="Arial" panose="020B0604020202020204" pitchFamily="34" charset="0"/>
                <a:ea typeface="汉仪旗黑-85S" panose="00020600040101010101" pitchFamily="18" charset="-122"/>
                <a:sym typeface="+mn-ea"/>
              </a:rPr>
              <a:t>也许你的梦，像浓浓的迷雾中闪射出的缕缕光亮；</a:t>
            </a:r>
            <a:endParaRPr lang="zh-CN" sz="3200" b="1" baseline="30000" dirty="0">
              <a:solidFill>
                <a:schemeClr val="accent2">
                  <a:lumMod val="75000"/>
                </a:schemeClr>
              </a:solidFill>
              <a:effectLst>
                <a:innerShdw blurRad="63500" dist="50800" dir="2700000">
                  <a:prstClr val="black">
                    <a:alpha val="50000"/>
                  </a:prstClr>
                </a:innerShdw>
              </a:effectLst>
              <a:latin typeface="Arial" panose="020B0604020202020204" pitchFamily="34" charset="0"/>
              <a:ea typeface="汉仪旗黑-85S" panose="00020600040101010101" pitchFamily="18" charset="-122"/>
              <a:sym typeface="+mn-ea"/>
            </a:endParaRPr>
          </a:p>
          <a:p>
            <a:pPr lvl="0" algn="l">
              <a:lnSpc>
                <a:spcPct val="140000"/>
              </a:lnSpc>
              <a:buClrTx/>
              <a:buSzTx/>
              <a:buFontTx/>
              <a:buNone/>
            </a:pPr>
            <a:r>
              <a:rPr lang="zh-CN" sz="3200" b="1" baseline="30000" dirty="0">
                <a:solidFill>
                  <a:schemeClr val="accent2">
                    <a:lumMod val="75000"/>
                  </a:schemeClr>
                </a:solidFill>
                <a:effectLst>
                  <a:innerShdw blurRad="63500" dist="50800" dir="2700000">
                    <a:prstClr val="black">
                      <a:alpha val="50000"/>
                    </a:prstClr>
                  </a:innerShdw>
                </a:effectLst>
                <a:latin typeface="Arial" panose="020B0604020202020204" pitchFamily="34" charset="0"/>
                <a:ea typeface="汉仪旗黑-85S" panose="00020600040101010101" pitchFamily="18" charset="-122"/>
                <a:sym typeface="+mn-ea"/>
              </a:rPr>
              <a:t>也许你的梦，带着雅致的阁楼飘出的淡淡芬芳；</a:t>
            </a:r>
            <a:endParaRPr lang="zh-CN" sz="3200" b="1" baseline="30000" dirty="0">
              <a:solidFill>
                <a:schemeClr val="accent2">
                  <a:lumMod val="75000"/>
                </a:schemeClr>
              </a:solidFill>
              <a:effectLst>
                <a:innerShdw blurRad="63500" dist="50800" dir="2700000">
                  <a:prstClr val="black">
                    <a:alpha val="50000"/>
                  </a:prstClr>
                </a:innerShdw>
              </a:effectLst>
              <a:latin typeface="Arial" panose="020B0604020202020204" pitchFamily="34" charset="0"/>
              <a:ea typeface="汉仪旗黑-85S" panose="00020600040101010101" pitchFamily="18" charset="-122"/>
              <a:sym typeface="+mn-ea"/>
            </a:endParaRPr>
          </a:p>
          <a:p>
            <a:pPr lvl="0" algn="l">
              <a:lnSpc>
                <a:spcPct val="140000"/>
              </a:lnSpc>
              <a:buClrTx/>
              <a:buSzTx/>
              <a:buFontTx/>
            </a:pPr>
            <a:r>
              <a:rPr lang="zh-CN" sz="3200" b="1" baseline="30000" dirty="0">
                <a:solidFill>
                  <a:schemeClr val="accent2">
                    <a:lumMod val="75000"/>
                  </a:schemeClr>
                </a:solidFill>
                <a:effectLst>
                  <a:innerShdw blurRad="63500" dist="50800" dir="2700000">
                    <a:prstClr val="black">
                      <a:alpha val="50000"/>
                    </a:prstClr>
                  </a:innerShdw>
                </a:effectLst>
                <a:latin typeface="Arial" panose="020B0604020202020204" pitchFamily="34" charset="0"/>
                <a:ea typeface="汉仪旗黑-85S" panose="00020600040101010101" pitchFamily="18" charset="-122"/>
                <a:sym typeface="+mn-ea"/>
              </a:rPr>
              <a:t>          追逐你的梦——</a:t>
            </a:r>
            <a:endParaRPr lang="zh-CN" sz="3200" b="1" baseline="30000" dirty="0">
              <a:solidFill>
                <a:schemeClr val="accent2">
                  <a:lumMod val="75000"/>
                </a:schemeClr>
              </a:solidFill>
              <a:effectLst>
                <a:innerShdw blurRad="63500" dist="50800" dir="2700000">
                  <a:prstClr val="black">
                    <a:alpha val="50000"/>
                  </a:prstClr>
                </a:innerShdw>
              </a:effectLst>
              <a:latin typeface="Arial" panose="020B0604020202020204" pitchFamily="34" charset="0"/>
              <a:ea typeface="汉仪旗黑-85S" panose="00020600040101010101" pitchFamily="18" charset="-122"/>
              <a:sym typeface="+mn-ea"/>
            </a:endParaRPr>
          </a:p>
          <a:p>
            <a:pPr lvl="0" algn="l">
              <a:lnSpc>
                <a:spcPct val="140000"/>
              </a:lnSpc>
              <a:buClrTx/>
              <a:buSzTx/>
              <a:buFontTx/>
            </a:pPr>
            <a:r>
              <a:rPr lang="zh-CN" sz="3200" b="1" baseline="30000" dirty="0">
                <a:solidFill>
                  <a:schemeClr val="accent2">
                    <a:lumMod val="75000"/>
                  </a:schemeClr>
                </a:solidFill>
                <a:effectLst>
                  <a:innerShdw blurRad="63500" dist="50800" dir="2700000">
                    <a:prstClr val="black">
                      <a:alpha val="50000"/>
                    </a:prstClr>
                  </a:innerShdw>
                </a:effectLst>
                <a:latin typeface="Arial" panose="020B0604020202020204" pitchFamily="34" charset="0"/>
                <a:ea typeface="汉仪旗黑-85S" panose="00020600040101010101" pitchFamily="18" charset="-122"/>
                <a:sym typeface="+mn-ea"/>
              </a:rPr>
              <a:t>                                      让青春闪闪发光</a:t>
            </a:r>
            <a:endParaRPr lang="zh-CN" sz="3200" b="1" baseline="30000" dirty="0">
              <a:solidFill>
                <a:schemeClr val="accent2">
                  <a:lumMod val="75000"/>
                </a:schemeClr>
              </a:solidFill>
              <a:effectLst>
                <a:innerShdw blurRad="63500" dist="50800" dir="2700000">
                  <a:prstClr val="black">
                    <a:alpha val="50000"/>
                  </a:prstClr>
                </a:innerShdw>
              </a:effectLst>
              <a:latin typeface="Arial" panose="020B0604020202020204" pitchFamily="34" charset="0"/>
              <a:ea typeface="汉仪旗黑-85S" panose="00020600040101010101" pitchFamily="18" charset="-122"/>
              <a:sym typeface="+mn-ea"/>
            </a:endParaRPr>
          </a:p>
          <a:p>
            <a:pPr lvl="0" algn="l">
              <a:lnSpc>
                <a:spcPct val="140000"/>
              </a:lnSpc>
              <a:buClrTx/>
              <a:buSzTx/>
              <a:buFontTx/>
            </a:pPr>
            <a:r>
              <a:rPr lang="zh-CN" sz="3200" b="1" baseline="30000" dirty="0">
                <a:solidFill>
                  <a:schemeClr val="accent2">
                    <a:lumMod val="75000"/>
                  </a:schemeClr>
                </a:solidFill>
                <a:effectLst>
                  <a:innerShdw blurRad="63500" dist="50800" dir="2700000">
                    <a:prstClr val="black">
                      <a:alpha val="50000"/>
                    </a:prstClr>
                  </a:innerShdw>
                </a:effectLst>
                <a:latin typeface="Arial" panose="020B0604020202020204" pitchFamily="34" charset="0"/>
                <a:ea typeface="汉仪旗黑-85S" panose="00020600040101010101" pitchFamily="18" charset="-122"/>
                <a:sym typeface="+mn-ea"/>
              </a:rPr>
              <a:t>                                      让人生拥有诗和远方</a:t>
            </a:r>
            <a:endParaRPr lang="zh-CN" sz="3200" b="1" baseline="30000" dirty="0">
              <a:solidFill>
                <a:schemeClr val="accent2">
                  <a:lumMod val="75000"/>
                </a:schemeClr>
              </a:solidFill>
              <a:effectLst>
                <a:innerShdw blurRad="63500" dist="50800" dir="2700000">
                  <a:prstClr val="black">
                    <a:alpha val="50000"/>
                  </a:prstClr>
                </a:innerShdw>
              </a:effectLst>
              <a:latin typeface="Arial" panose="020B0604020202020204" pitchFamily="34" charset="0"/>
              <a:ea typeface="汉仪旗黑-85S" panose="00020600040101010101" pitchFamily="18" charset="-122"/>
              <a:sym typeface="+mn-ea"/>
            </a:endParaRPr>
          </a:p>
        </p:txBody>
      </p:sp>
      <p:sp>
        <p:nvSpPr>
          <p:cNvPr id="11" name="标题 10"/>
          <p:cNvSpPr>
            <a:spLocks noGrp="1"/>
          </p:cNvSpPr>
          <p:nvPr>
            <p:ph type="ctrTitle"/>
            <p:custDataLst>
              <p:tags r:id="rId2"/>
            </p:custDataLst>
          </p:nvPr>
        </p:nvSpPr>
        <p:spPr>
          <a:xfrm>
            <a:off x="2221230" y="1054735"/>
            <a:ext cx="7164070" cy="1225550"/>
          </a:xfrm>
          <a:effectLst/>
        </p:spPr>
        <p:txBody>
          <a:bodyPr>
            <a:noAutofit/>
          </a:bodyPr>
          <a:lstStyle/>
          <a:p>
            <a:pPr>
              <a:lnSpc>
                <a:spcPct val="50000"/>
              </a:lnSpc>
            </a:pPr>
            <a:r>
              <a:rPr lang="zh-CN" altLang="en-US" sz="5400" dirty="0">
                <a:solidFill>
                  <a:srgbClr val="FF0000"/>
                </a:solidFill>
                <a:effectLst>
                  <a:innerShdw blurRad="63500" dist="50800" dir="2700000">
                    <a:prstClr val="black">
                      <a:alpha val="50000"/>
                    </a:prstClr>
                  </a:innerShdw>
                  <a:outerShdw blurRad="38100" dist="38100" dir="2700000" algn="tl">
                    <a:srgbClr val="000000">
                      <a:alpha val="43137"/>
                    </a:srgbClr>
                  </a:outerShdw>
                </a:effectLst>
                <a:latin typeface="黑体" panose="02010609060101010101" charset="-122"/>
                <a:ea typeface="黑体" panose="02010609060101010101" charset="-122"/>
              </a:rPr>
              <a:t>寻找为幸福奔跑的你</a:t>
            </a:r>
            <a:endParaRPr lang="zh-CN" altLang="en-US" sz="5400" dirty="0">
              <a:solidFill>
                <a:srgbClr val="FF0000"/>
              </a:solidFill>
              <a:effectLst>
                <a:innerShdw blurRad="63500" dist="50800" dir="2700000">
                  <a:prstClr val="black">
                    <a:alpha val="50000"/>
                  </a:prstClr>
                </a:innerShdw>
                <a:outerShdw blurRad="38100" dist="38100" dir="2700000" algn="tl">
                  <a:srgbClr val="000000">
                    <a:alpha val="43137"/>
                  </a:srgbClr>
                </a:outerShdw>
              </a:effectLst>
              <a:latin typeface="黑体" panose="02010609060101010101" charset="-122"/>
              <a:ea typeface="黑体" panose="02010609060101010101" charset="-122"/>
            </a:endParaRPr>
          </a:p>
        </p:txBody>
      </p:sp>
      <p:pic>
        <p:nvPicPr>
          <p:cNvPr id="13" name="图片 12"/>
          <p:cNvPicPr>
            <a:picLocks noChangeAspect="1"/>
          </p:cNvPicPr>
          <p:nvPr/>
        </p:nvPicPr>
        <p:blipFill>
          <a:blip r:embed="rId3"/>
          <a:stretch>
            <a:fillRect/>
          </a:stretch>
        </p:blipFill>
        <p:spPr>
          <a:xfrm>
            <a:off x="382270" y="3736975"/>
            <a:ext cx="3709035" cy="2177415"/>
          </a:xfrm>
          <a:prstGeom prst="rect">
            <a:avLst/>
          </a:prstGeom>
          <a:effectLst>
            <a:softEdge rad="584200"/>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47413" y="6213687"/>
            <a:ext cx="12144587" cy="847"/>
          </a:xfrm>
          <a:prstGeom prst="line">
            <a:avLst/>
          </a:prstGeom>
          <a:ln w="12700" cmpd="sng">
            <a:solidFill>
              <a:schemeClr val="accent1">
                <a:shade val="50000"/>
                <a:alpha val="24000"/>
              </a:schemeClr>
            </a:solidFill>
            <a:prstDash val="solid"/>
          </a:ln>
        </p:spPr>
        <p:style>
          <a:lnRef idx="1">
            <a:schemeClr val="accent1"/>
          </a:lnRef>
          <a:fillRef idx="0">
            <a:schemeClr val="accent1"/>
          </a:fillRef>
          <a:effectRef idx="0">
            <a:schemeClr val="accent1"/>
          </a:effectRef>
          <a:fontRef idx="minor">
            <a:schemeClr val="tx1"/>
          </a:fontRef>
        </p:style>
      </p:cxnSp>
      <p:pic>
        <p:nvPicPr>
          <p:cNvPr id="7" name="图片 6"/>
          <p:cNvPicPr>
            <a:picLocks noChangeAspect="1"/>
          </p:cNvPicPr>
          <p:nvPr/>
        </p:nvPicPr>
        <p:blipFill>
          <a:blip r:embed="rId1"/>
          <a:stretch>
            <a:fillRect/>
          </a:stretch>
        </p:blipFill>
        <p:spPr>
          <a:xfrm>
            <a:off x="581025" y="4293870"/>
            <a:ext cx="3552190" cy="2410460"/>
          </a:xfrm>
          <a:prstGeom prst="rect">
            <a:avLst/>
          </a:prstGeom>
          <a:effectLst>
            <a:softEdge rad="469900"/>
          </a:effectLst>
        </p:spPr>
      </p:pic>
      <p:pic>
        <p:nvPicPr>
          <p:cNvPr id="6" name="图片 5"/>
          <p:cNvPicPr>
            <a:picLocks noChangeAspect="1"/>
          </p:cNvPicPr>
          <p:nvPr/>
        </p:nvPicPr>
        <p:blipFill>
          <a:blip r:embed="rId2"/>
          <a:stretch>
            <a:fillRect/>
          </a:stretch>
        </p:blipFill>
        <p:spPr>
          <a:xfrm>
            <a:off x="4525010" y="4293235"/>
            <a:ext cx="3618230" cy="2411095"/>
          </a:xfrm>
          <a:prstGeom prst="rect">
            <a:avLst/>
          </a:prstGeom>
          <a:effectLst>
            <a:softEdge rad="469900"/>
          </a:effectLst>
        </p:spPr>
      </p:pic>
      <p:pic>
        <p:nvPicPr>
          <p:cNvPr id="8" name="图片 7"/>
          <p:cNvPicPr>
            <a:picLocks noChangeAspect="1"/>
          </p:cNvPicPr>
          <p:nvPr/>
        </p:nvPicPr>
        <p:blipFill>
          <a:blip r:embed="rId3"/>
          <a:stretch>
            <a:fillRect/>
          </a:stretch>
        </p:blipFill>
        <p:spPr>
          <a:xfrm>
            <a:off x="8455660" y="4225290"/>
            <a:ext cx="3227705" cy="2410460"/>
          </a:xfrm>
          <a:prstGeom prst="rect">
            <a:avLst/>
          </a:prstGeom>
          <a:effectLst>
            <a:softEdge rad="469900"/>
          </a:effectLst>
        </p:spPr>
      </p:pic>
      <p:sp>
        <p:nvSpPr>
          <p:cNvPr id="9" name="文本框 8"/>
          <p:cNvSpPr txBox="1"/>
          <p:nvPr/>
        </p:nvSpPr>
        <p:spPr>
          <a:xfrm>
            <a:off x="981710" y="242570"/>
            <a:ext cx="2703195" cy="521970"/>
          </a:xfrm>
          <a:prstGeom prst="rect">
            <a:avLst/>
          </a:prstGeom>
          <a:noFill/>
        </p:spPr>
        <p:txBody>
          <a:bodyPr wrap="square" rtlCol="0" anchor="t">
            <a:spAutoFit/>
          </a:bodyPr>
          <a:lstStyle/>
          <a:p>
            <a:pPr lvl="0" algn="l">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一、公司风貌</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pic>
        <p:nvPicPr>
          <p:cNvPr id="13" name="图片 12"/>
          <p:cNvPicPr>
            <a:picLocks noChangeAspect="1"/>
          </p:cNvPicPr>
          <p:nvPr/>
        </p:nvPicPr>
        <p:blipFill>
          <a:blip r:embed="rId4"/>
          <a:stretch>
            <a:fillRect/>
          </a:stretch>
        </p:blipFill>
        <p:spPr>
          <a:xfrm>
            <a:off x="901065" y="883285"/>
            <a:ext cx="10432415" cy="3733165"/>
          </a:xfrm>
          <a:prstGeom prst="rect">
            <a:avLst/>
          </a:prstGeom>
          <a:effectLst>
            <a:softEdge rad="4318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5340" y="253365"/>
            <a:ext cx="4436110" cy="521970"/>
          </a:xfrm>
          <a:prstGeom prst="rect">
            <a:avLst/>
          </a:prstGeom>
          <a:noFill/>
        </p:spPr>
        <p:txBody>
          <a:bodyPr wrap="square" rtlCol="0">
            <a:spAutoFit/>
          </a:bodyPr>
          <a:lstStyle/>
          <a:p>
            <a:r>
              <a:rPr lang="zh-CN" altLang="en-US" sz="2800" b="1" dirty="0">
                <a:solidFill>
                  <a:srgbClr val="0070C0"/>
                </a:solidFill>
                <a:latin typeface="黑体" panose="02010609060101010101" charset="-122"/>
                <a:ea typeface="黑体" panose="02010609060101010101" charset="-122"/>
                <a:cs typeface="黑体" panose="02010609060101010101" charset="-122"/>
              </a:rPr>
              <a:t>二、基本情况：简介</a:t>
            </a:r>
            <a:endParaRPr lang="zh-CN" altLang="en-US" sz="2800" b="1" dirty="0">
              <a:solidFill>
                <a:srgbClr val="0070C0"/>
              </a:solidFill>
              <a:latin typeface="黑体" panose="02010609060101010101" charset="-122"/>
              <a:ea typeface="黑体" panose="02010609060101010101" charset="-122"/>
              <a:cs typeface="黑体" panose="02010609060101010101" charset="-122"/>
            </a:endParaRPr>
          </a:p>
        </p:txBody>
      </p:sp>
      <p:sp>
        <p:nvSpPr>
          <p:cNvPr id="6" name="文本框 5"/>
          <p:cNvSpPr txBox="1"/>
          <p:nvPr/>
        </p:nvSpPr>
        <p:spPr>
          <a:xfrm>
            <a:off x="626745" y="1497965"/>
            <a:ext cx="4032885" cy="4768215"/>
          </a:xfrm>
          <a:prstGeom prst="rect">
            <a:avLst/>
          </a:prstGeom>
          <a:noFill/>
        </p:spPr>
        <p:txBody>
          <a:bodyPr wrap="square" rtlCol="0" anchor="t">
            <a:spAutoFit/>
          </a:bodyPr>
          <a:lstStyle/>
          <a:p>
            <a:pPr indent="0" algn="l">
              <a:lnSpc>
                <a:spcPct val="160000"/>
              </a:lnSpc>
              <a:buClrTx/>
              <a:buSzTx/>
              <a:buFont typeface="Wingdings" panose="05000000000000000000" charset="0"/>
              <a:buNone/>
            </a:pPr>
            <a:r>
              <a:rPr lang="zh-CN" altLang="en-US" sz="2800" b="1">
                <a:solidFill>
                  <a:srgbClr val="4610E0"/>
                </a:solidFill>
                <a:latin typeface="黑体" panose="02010609060101010101" charset="-122"/>
                <a:ea typeface="黑体" panose="02010609060101010101" charset="-122"/>
                <a:cs typeface="黑体" panose="02010609060101010101" charset="-122"/>
                <a:sym typeface="+mn-ea"/>
              </a:rPr>
              <a:t>百年钢企</a:t>
            </a:r>
            <a:endParaRPr lang="zh-CN" altLang="en-US" b="1">
              <a:solidFill>
                <a:srgbClr val="4610E0"/>
              </a:solidFill>
              <a:latin typeface="黑体" panose="02010609060101010101" charset="-122"/>
              <a:ea typeface="黑体" panose="02010609060101010101" charset="-122"/>
              <a:cs typeface="黑体" panose="02010609060101010101" charset="-122"/>
              <a:sym typeface="+mn-ea"/>
            </a:endParaRPr>
          </a:p>
          <a:p>
            <a:pPr marL="285750" indent="-285750" algn="l">
              <a:lnSpc>
                <a:spcPct val="160000"/>
              </a:lnSpc>
              <a:buClrTx/>
              <a:buSzTx/>
              <a:buFont typeface="Wingdings" panose="05000000000000000000" charset="0"/>
              <a:buChar char="u"/>
            </a:pPr>
            <a:r>
              <a:rPr lang="zh-CN" altLang="en-US" b="1">
                <a:solidFill>
                  <a:srgbClr val="4610E0"/>
                </a:solidFill>
                <a:latin typeface="黑体" panose="02010609060101010101" charset="-122"/>
                <a:ea typeface="黑体" panose="02010609060101010101" charset="-122"/>
                <a:cs typeface="黑体" panose="02010609060101010101" charset="-122"/>
                <a:sym typeface="+mn-ea"/>
              </a:rPr>
              <a:t>重庆钢铁</a:t>
            </a:r>
            <a:r>
              <a:rPr lang="zh-CN" altLang="en-US" b="1">
                <a:solidFill>
                  <a:srgbClr val="4610E0"/>
                </a:solidFill>
                <a:latin typeface="黑体" panose="02010609060101010101" charset="-122"/>
                <a:ea typeface="黑体" panose="02010609060101010101" charset="-122"/>
                <a:cs typeface="黑体" panose="02010609060101010101" charset="-122"/>
              </a:rPr>
              <a:t>前身为1890年张之洞创立的汉阳铁厂，于1938年西迁至重庆大渡口。</a:t>
            </a:r>
            <a:endParaRPr lang="zh-CN" altLang="en-US" b="1">
              <a:solidFill>
                <a:srgbClr val="4610E0"/>
              </a:solidFill>
              <a:latin typeface="黑体" panose="02010609060101010101" charset="-122"/>
              <a:ea typeface="黑体" panose="02010609060101010101" charset="-122"/>
              <a:cs typeface="黑体" panose="02010609060101010101" charset="-122"/>
            </a:endParaRPr>
          </a:p>
          <a:p>
            <a:pPr marL="285750" indent="-285750" algn="l">
              <a:lnSpc>
                <a:spcPct val="160000"/>
              </a:lnSpc>
              <a:buClrTx/>
              <a:buSzTx/>
              <a:buFont typeface="Wingdings" panose="05000000000000000000" charset="0"/>
              <a:buChar char="u"/>
            </a:pPr>
            <a:r>
              <a:rPr lang="zh-CN" altLang="en-US" b="1">
                <a:solidFill>
                  <a:srgbClr val="4610E0"/>
                </a:solidFill>
                <a:latin typeface="黑体" panose="02010609060101010101" charset="-122"/>
                <a:ea typeface="黑体" panose="02010609060101010101" charset="-122"/>
                <a:cs typeface="黑体" panose="02010609060101010101" charset="-122"/>
              </a:rPr>
              <a:t>1950年5月，轧制成功新中国第一根钢轨。曾为中华民族工业发展、抗日战争胜利和新中国建设作出重要贡献。</a:t>
            </a:r>
            <a:endParaRPr lang="zh-CN" altLang="en-US" b="1">
              <a:solidFill>
                <a:srgbClr val="4610E0"/>
              </a:solidFill>
              <a:latin typeface="黑体" panose="02010609060101010101" charset="-122"/>
              <a:ea typeface="黑体" panose="02010609060101010101" charset="-122"/>
              <a:cs typeface="黑体" panose="02010609060101010101" charset="-122"/>
            </a:endParaRPr>
          </a:p>
          <a:p>
            <a:pPr marL="285750" indent="-285750" algn="l">
              <a:lnSpc>
                <a:spcPct val="160000"/>
              </a:lnSpc>
              <a:buClrTx/>
              <a:buSzTx/>
              <a:buFont typeface="Wingdings" panose="05000000000000000000" charset="0"/>
              <a:buChar char="u"/>
            </a:pPr>
            <a:r>
              <a:rPr lang="zh-CN" altLang="en-US" b="1">
                <a:solidFill>
                  <a:srgbClr val="4610E0"/>
                </a:solidFill>
                <a:latin typeface="黑体" panose="02010609060101010101" charset="-122"/>
                <a:ea typeface="黑体" panose="02010609060101010101" charset="-122"/>
                <a:cs typeface="黑体" panose="02010609060101010101" charset="-122"/>
              </a:rPr>
              <a:t>毛泽东、邓小平、江泽民等党和国家领导人都曾在重庆钢铁留下足迹。</a:t>
            </a:r>
            <a:endParaRPr lang="zh-CN" altLang="en-US" b="1">
              <a:solidFill>
                <a:srgbClr val="4610E0"/>
              </a:solidFill>
              <a:latin typeface="黑体" panose="02010609060101010101" charset="-122"/>
              <a:ea typeface="黑体" panose="02010609060101010101" charset="-122"/>
              <a:cs typeface="黑体" panose="02010609060101010101" charset="-122"/>
            </a:endParaRPr>
          </a:p>
        </p:txBody>
      </p:sp>
      <p:pic>
        <p:nvPicPr>
          <p:cNvPr id="7" name="图片 6" descr="厂区大门"/>
          <p:cNvPicPr>
            <a:picLocks noChangeAspect="1"/>
          </p:cNvPicPr>
          <p:nvPr/>
        </p:nvPicPr>
        <p:blipFill>
          <a:blip r:embed="rId1"/>
          <a:stretch>
            <a:fillRect/>
          </a:stretch>
        </p:blipFill>
        <p:spPr>
          <a:xfrm>
            <a:off x="6911975" y="902335"/>
            <a:ext cx="4708525" cy="2764155"/>
          </a:xfrm>
          <a:prstGeom prst="rect">
            <a:avLst/>
          </a:prstGeom>
          <a:effectLst>
            <a:softEdge rad="12700"/>
          </a:effectLst>
        </p:spPr>
      </p:pic>
      <p:sp>
        <p:nvSpPr>
          <p:cNvPr id="8" name="文本框 7"/>
          <p:cNvSpPr txBox="1"/>
          <p:nvPr/>
        </p:nvSpPr>
        <p:spPr>
          <a:xfrm>
            <a:off x="5646420" y="3744595"/>
            <a:ext cx="5974080" cy="2552700"/>
          </a:xfrm>
          <a:prstGeom prst="rect">
            <a:avLst/>
          </a:prstGeom>
          <a:noFill/>
        </p:spPr>
        <p:txBody>
          <a:bodyPr wrap="square" rtlCol="0">
            <a:spAutoFit/>
          </a:bodyPr>
          <a:lstStyle/>
          <a:p>
            <a:pPr indent="0" algn="l">
              <a:lnSpc>
                <a:spcPct val="160000"/>
              </a:lnSpc>
              <a:buFont typeface="Wingdings" panose="05000000000000000000" charset="0"/>
              <a:buNone/>
            </a:pPr>
            <a:r>
              <a:rPr lang="zh-CN" altLang="en-US" sz="2800" b="1">
                <a:solidFill>
                  <a:srgbClr val="4610E0"/>
                </a:solidFill>
                <a:latin typeface="黑体" panose="02010609060101010101" charset="-122"/>
                <a:ea typeface="黑体" panose="02010609060101010101" charset="-122"/>
                <a:cs typeface="黑体" panose="02010609060101010101" charset="-122"/>
              </a:rPr>
              <a:t>司法重整</a:t>
            </a:r>
            <a:endParaRPr lang="zh-CN" altLang="en-US" b="1">
              <a:solidFill>
                <a:srgbClr val="4610E0"/>
              </a:solidFill>
              <a:latin typeface="黑体" panose="02010609060101010101" charset="-122"/>
              <a:ea typeface="黑体" panose="02010609060101010101" charset="-122"/>
              <a:cs typeface="黑体" panose="02010609060101010101" charset="-122"/>
            </a:endParaRPr>
          </a:p>
          <a:p>
            <a:pPr indent="0" algn="l">
              <a:lnSpc>
                <a:spcPct val="160000"/>
              </a:lnSpc>
              <a:buFont typeface="Wingdings" panose="05000000000000000000" charset="0"/>
              <a:buNone/>
            </a:pPr>
            <a:r>
              <a:rPr lang="zh-CN" altLang="en-US" b="1">
                <a:solidFill>
                  <a:srgbClr val="4610E0"/>
                </a:solidFill>
                <a:latin typeface="黑体" panose="02010609060101010101" charset="-122"/>
                <a:ea typeface="黑体" panose="02010609060101010101" charset="-122"/>
                <a:cs typeface="黑体" panose="02010609060101010101" charset="-122"/>
              </a:rPr>
              <a:t>“重庆钢铁成立于1997年8月，同年在香港联交所发行H股股票（股票代码：H1053），2007年在上海证券交易所发行A股股票（股票代码：A601005）。2017 年底， 重庆钢铁完成司法重整，企业性质由国有控股转变为混合所有制。</a:t>
            </a:r>
            <a:endParaRPr lang="zh-CN" altLang="en-US" b="1">
              <a:solidFill>
                <a:srgbClr val="4610E0"/>
              </a:solidFill>
              <a:latin typeface="黑体" panose="02010609060101010101" charset="-122"/>
              <a:ea typeface="黑体" panose="02010609060101010101" charset="-122"/>
              <a:cs typeface="黑体" panose="02010609060101010101"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5340" y="253365"/>
            <a:ext cx="4436110" cy="521970"/>
          </a:xfrm>
          <a:prstGeom prst="rect">
            <a:avLst/>
          </a:prstGeom>
          <a:noFill/>
        </p:spPr>
        <p:txBody>
          <a:bodyPr wrap="square" rtlCol="0">
            <a:spAutoFit/>
          </a:bodyPr>
          <a:lstStyle/>
          <a:p>
            <a:r>
              <a:rPr lang="zh-CN" altLang="en-US" sz="2800" b="1" dirty="0">
                <a:solidFill>
                  <a:srgbClr val="0070C0"/>
                </a:solidFill>
                <a:latin typeface="黑体" panose="02010609060101010101" charset="-122"/>
                <a:ea typeface="黑体" panose="02010609060101010101" charset="-122"/>
                <a:cs typeface="黑体" panose="02010609060101010101" charset="-122"/>
              </a:rPr>
              <a:t>二、基本情况：公司区位</a:t>
            </a:r>
            <a:endParaRPr lang="zh-CN" altLang="en-US" sz="2800" b="1" dirty="0">
              <a:solidFill>
                <a:srgbClr val="0070C0"/>
              </a:solidFill>
              <a:latin typeface="黑体" panose="02010609060101010101" charset="-122"/>
              <a:ea typeface="黑体" panose="02010609060101010101" charset="-122"/>
              <a:cs typeface="黑体" panose="02010609060101010101" charset="-122"/>
            </a:endParaRPr>
          </a:p>
        </p:txBody>
      </p:sp>
      <p:pic>
        <p:nvPicPr>
          <p:cNvPr id="6" name="图片 5"/>
          <p:cNvPicPr>
            <a:picLocks noChangeAspect="1"/>
          </p:cNvPicPr>
          <p:nvPr/>
        </p:nvPicPr>
        <p:blipFill>
          <a:blip r:embed="rId1"/>
          <a:stretch>
            <a:fillRect/>
          </a:stretch>
        </p:blipFill>
        <p:spPr>
          <a:xfrm>
            <a:off x="518795" y="1143000"/>
            <a:ext cx="5334000" cy="3324225"/>
          </a:xfrm>
          <a:prstGeom prst="rect">
            <a:avLst/>
          </a:prstGeom>
        </p:spPr>
      </p:pic>
      <p:pic>
        <p:nvPicPr>
          <p:cNvPr id="7" name="图片 6"/>
          <p:cNvPicPr>
            <a:picLocks noChangeAspect="1"/>
          </p:cNvPicPr>
          <p:nvPr/>
        </p:nvPicPr>
        <p:blipFill>
          <a:blip r:embed="rId2"/>
          <a:stretch>
            <a:fillRect/>
          </a:stretch>
        </p:blipFill>
        <p:spPr>
          <a:xfrm>
            <a:off x="6069330" y="1143000"/>
            <a:ext cx="5581015" cy="3324225"/>
          </a:xfrm>
          <a:prstGeom prst="rect">
            <a:avLst/>
          </a:prstGeom>
        </p:spPr>
      </p:pic>
      <p:sp>
        <p:nvSpPr>
          <p:cNvPr id="8" name="文本框 7"/>
          <p:cNvSpPr txBox="1"/>
          <p:nvPr/>
        </p:nvSpPr>
        <p:spPr>
          <a:xfrm>
            <a:off x="497205" y="4617085"/>
            <a:ext cx="2306955" cy="368300"/>
          </a:xfrm>
          <a:prstGeom prst="rect">
            <a:avLst/>
          </a:prstGeom>
          <a:noFill/>
        </p:spPr>
        <p:txBody>
          <a:bodyPr wrap="square" rtlCol="0">
            <a:spAutoFit/>
          </a:bodyPr>
          <a:lstStyle/>
          <a:p>
            <a:pPr lvl="0" algn="l">
              <a:lnSpc>
                <a:spcPct val="130000"/>
              </a:lnSpc>
              <a:buClrTx/>
              <a:buSzTx/>
              <a:buFontTx/>
            </a:pPr>
            <a:r>
              <a:rPr lang="zh-CN" altLang="en-US" b="1">
                <a:solidFill>
                  <a:srgbClr val="4610E0"/>
                </a:solidFill>
                <a:latin typeface="黑体" panose="02010609060101010101" charset="-122"/>
                <a:ea typeface="黑体" panose="02010609060101010101" charset="-122"/>
                <a:cs typeface="黑体" panose="02010609060101010101" charset="-122"/>
                <a:sym typeface="+mn-ea"/>
              </a:rPr>
              <a:t>在重庆市的地理位置</a:t>
            </a:r>
            <a:endParaRPr lang="zh-CN" altLang="en-US" b="1">
              <a:solidFill>
                <a:srgbClr val="4610E0"/>
              </a:solidFill>
              <a:latin typeface="黑体" panose="02010609060101010101" charset="-122"/>
              <a:ea typeface="黑体" panose="02010609060101010101" charset="-122"/>
              <a:cs typeface="黑体" panose="02010609060101010101" charset="-122"/>
              <a:sym typeface="+mn-ea"/>
            </a:endParaRPr>
          </a:p>
        </p:txBody>
      </p:sp>
      <p:sp>
        <p:nvSpPr>
          <p:cNvPr id="9" name="文本框 8"/>
          <p:cNvSpPr txBox="1"/>
          <p:nvPr/>
        </p:nvSpPr>
        <p:spPr>
          <a:xfrm>
            <a:off x="518795" y="5118100"/>
            <a:ext cx="5334000" cy="1170305"/>
          </a:xfrm>
          <a:prstGeom prst="rect">
            <a:avLst/>
          </a:prstGeom>
          <a:noFill/>
        </p:spPr>
        <p:txBody>
          <a:bodyPr wrap="square" rtlCol="0">
            <a:spAutoFit/>
          </a:bodyPr>
          <a:lstStyle/>
          <a:p>
            <a:pPr>
              <a:lnSpc>
                <a:spcPct val="130000"/>
              </a:lnSpc>
            </a:pPr>
            <a:r>
              <a:rPr lang="zh-CN" altLang="en-US" b="1">
                <a:solidFill>
                  <a:srgbClr val="4610E0"/>
                </a:solidFill>
                <a:latin typeface="黑体" panose="02010609060101010101" charset="-122"/>
                <a:ea typeface="黑体" panose="02010609060101010101" charset="-122"/>
                <a:cs typeface="黑体" panose="02010609060101010101" charset="-122"/>
              </a:rPr>
              <a:t>重庆钢铁位于重庆市一小时经济圈，距离重庆解放碑71公里，交通便利，驾车大约1小时。</a:t>
            </a:r>
            <a:endParaRPr lang="zh-CN" altLang="en-US" b="1">
              <a:solidFill>
                <a:srgbClr val="4610E0"/>
              </a:solidFill>
              <a:latin typeface="黑体" panose="02010609060101010101" charset="-122"/>
              <a:ea typeface="黑体" panose="02010609060101010101" charset="-122"/>
              <a:cs typeface="黑体" panose="02010609060101010101" charset="-122"/>
            </a:endParaRPr>
          </a:p>
          <a:p>
            <a:pPr>
              <a:lnSpc>
                <a:spcPct val="130000"/>
              </a:lnSpc>
            </a:pPr>
            <a:r>
              <a:rPr lang="zh-CN" altLang="en-US" b="1">
                <a:solidFill>
                  <a:srgbClr val="4610E0"/>
                </a:solidFill>
                <a:latin typeface="黑体" panose="02010609060101010101" charset="-122"/>
                <a:ea typeface="黑体" panose="02010609060101010101" charset="-122"/>
                <a:cs typeface="黑体" panose="02010609060101010101" charset="-122"/>
              </a:rPr>
              <a:t>长寿区与主城区有高铁联通，车程耗时大约30分。</a:t>
            </a:r>
            <a:endParaRPr lang="zh-CN" altLang="en-US" b="1">
              <a:solidFill>
                <a:srgbClr val="4610E0"/>
              </a:solidFill>
              <a:latin typeface="黑体" panose="02010609060101010101" charset="-122"/>
              <a:ea typeface="黑体" panose="02010609060101010101" charset="-122"/>
              <a:cs typeface="黑体" panose="02010609060101010101" charset="-122"/>
            </a:endParaRPr>
          </a:p>
        </p:txBody>
      </p:sp>
      <p:sp>
        <p:nvSpPr>
          <p:cNvPr id="10" name="文本框 9"/>
          <p:cNvSpPr txBox="1"/>
          <p:nvPr/>
        </p:nvSpPr>
        <p:spPr>
          <a:xfrm>
            <a:off x="6228715" y="4618355"/>
            <a:ext cx="2306955" cy="368300"/>
          </a:xfrm>
          <a:prstGeom prst="rect">
            <a:avLst/>
          </a:prstGeom>
          <a:noFill/>
        </p:spPr>
        <p:txBody>
          <a:bodyPr wrap="square" rtlCol="0">
            <a:spAutoFit/>
          </a:bodyPr>
          <a:lstStyle/>
          <a:p>
            <a:pPr lvl="0" algn="l">
              <a:lnSpc>
                <a:spcPct val="130000"/>
              </a:lnSpc>
              <a:buClrTx/>
              <a:buSzTx/>
              <a:buFontTx/>
            </a:pPr>
            <a:r>
              <a:rPr lang="zh-CN" altLang="en-US" b="1">
                <a:solidFill>
                  <a:srgbClr val="4610E0"/>
                </a:solidFill>
                <a:latin typeface="黑体" panose="02010609060101010101" charset="-122"/>
                <a:ea typeface="黑体" panose="02010609060101010101" charset="-122"/>
                <a:cs typeface="黑体" panose="02010609060101010101" charset="-122"/>
                <a:sym typeface="+mn-ea"/>
              </a:rPr>
              <a:t>在长寿区的地理位置</a:t>
            </a:r>
            <a:endParaRPr lang="zh-CN" altLang="en-US" b="1">
              <a:solidFill>
                <a:srgbClr val="4610E0"/>
              </a:solidFill>
              <a:latin typeface="黑体" panose="02010609060101010101" charset="-122"/>
              <a:ea typeface="黑体" panose="02010609060101010101" charset="-122"/>
              <a:cs typeface="黑体" panose="02010609060101010101" charset="-122"/>
              <a:sym typeface="+mn-ea"/>
            </a:endParaRPr>
          </a:p>
        </p:txBody>
      </p:sp>
      <p:sp>
        <p:nvSpPr>
          <p:cNvPr id="11" name="文本框 10"/>
          <p:cNvSpPr txBox="1"/>
          <p:nvPr/>
        </p:nvSpPr>
        <p:spPr>
          <a:xfrm>
            <a:off x="6250305" y="5119370"/>
            <a:ext cx="5334000" cy="1170305"/>
          </a:xfrm>
          <a:prstGeom prst="rect">
            <a:avLst/>
          </a:prstGeom>
          <a:noFill/>
        </p:spPr>
        <p:txBody>
          <a:bodyPr wrap="square" rtlCol="0">
            <a:spAutoFit/>
          </a:bodyPr>
          <a:lstStyle/>
          <a:p>
            <a:pPr lvl="0" algn="l">
              <a:lnSpc>
                <a:spcPct val="130000"/>
              </a:lnSpc>
              <a:buClrTx/>
              <a:buSzTx/>
              <a:buFontTx/>
            </a:pPr>
            <a:r>
              <a:rPr lang="zh-CN" altLang="en-US" b="1">
                <a:solidFill>
                  <a:srgbClr val="4610E0"/>
                </a:solidFill>
                <a:latin typeface="黑体" panose="02010609060101010101" charset="-122"/>
                <a:ea typeface="黑体" panose="02010609060101010101" charset="-122"/>
                <a:cs typeface="黑体" panose="02010609060101010101" charset="-122"/>
                <a:sym typeface="+mn-ea"/>
              </a:rPr>
              <a:t>重庆钢铁位于长寿区江南镇。员工主要居住在长寿区城内，驾车大约20分钟。</a:t>
            </a:r>
            <a:endParaRPr lang="zh-CN" altLang="en-US" b="1">
              <a:solidFill>
                <a:srgbClr val="4610E0"/>
              </a:solidFill>
              <a:latin typeface="黑体" panose="02010609060101010101" charset="-122"/>
              <a:ea typeface="黑体" panose="02010609060101010101" charset="-122"/>
              <a:cs typeface="黑体" panose="02010609060101010101" charset="-122"/>
              <a:sym typeface="+mn-ea"/>
            </a:endParaRPr>
          </a:p>
          <a:p>
            <a:pPr lvl="0" algn="l">
              <a:lnSpc>
                <a:spcPct val="130000"/>
              </a:lnSpc>
              <a:buClrTx/>
              <a:buSzTx/>
              <a:buFontTx/>
            </a:pPr>
            <a:r>
              <a:rPr lang="zh-CN" altLang="en-US" b="1">
                <a:solidFill>
                  <a:srgbClr val="4610E0"/>
                </a:solidFill>
                <a:latin typeface="黑体" panose="02010609060101010101" charset="-122"/>
                <a:ea typeface="黑体" panose="02010609060101010101" charset="-122"/>
                <a:cs typeface="黑体" panose="02010609060101010101" charset="-122"/>
                <a:sym typeface="+mn-ea"/>
              </a:rPr>
              <a:t>公司大门口有往返城区的公交车，交通非常便利。</a:t>
            </a:r>
            <a:endParaRPr lang="zh-CN" altLang="en-US" b="1">
              <a:solidFill>
                <a:srgbClr val="4610E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5340" y="253365"/>
            <a:ext cx="4323715" cy="521970"/>
          </a:xfrm>
          <a:prstGeom prst="rect">
            <a:avLst/>
          </a:prstGeom>
          <a:noFill/>
        </p:spPr>
        <p:txBody>
          <a:bodyPr wrap="square" rtlCol="0">
            <a:spAutoFit/>
          </a:bodyPr>
          <a:lstStyle/>
          <a:p>
            <a:r>
              <a:rPr lang="zh-CN" altLang="en-US" sz="2800" b="1" dirty="0">
                <a:solidFill>
                  <a:srgbClr val="0070C0"/>
                </a:solidFill>
                <a:latin typeface="黑体" panose="02010609060101010101" charset="-122"/>
                <a:ea typeface="黑体" panose="02010609060101010101" charset="-122"/>
                <a:cs typeface="黑体" panose="02010609060101010101" charset="-122"/>
              </a:rPr>
              <a:t>二、基本情况：组织机构</a:t>
            </a:r>
            <a:endParaRPr lang="zh-CN" altLang="en-US" sz="2800" b="1" dirty="0">
              <a:solidFill>
                <a:srgbClr val="0070C0"/>
              </a:solidFill>
              <a:latin typeface="黑体" panose="02010609060101010101" charset="-122"/>
              <a:ea typeface="黑体" panose="02010609060101010101" charset="-122"/>
              <a:cs typeface="黑体" panose="02010609060101010101" charset="-122"/>
            </a:endParaRPr>
          </a:p>
        </p:txBody>
      </p:sp>
      <p:grpSp>
        <p:nvGrpSpPr>
          <p:cNvPr id="2" name="组合 1"/>
          <p:cNvGrpSpPr/>
          <p:nvPr/>
        </p:nvGrpSpPr>
        <p:grpSpPr>
          <a:xfrm>
            <a:off x="1251487" y="1106350"/>
            <a:ext cx="9902242" cy="4917646"/>
            <a:chOff x="1221" y="1383"/>
            <a:chExt cx="16823" cy="9141"/>
          </a:xfrm>
        </p:grpSpPr>
        <p:cxnSp>
          <p:nvCxnSpPr>
            <p:cNvPr id="70" name="直接连接符 69"/>
            <p:cNvCxnSpPr/>
            <p:nvPr/>
          </p:nvCxnSpPr>
          <p:spPr>
            <a:xfrm>
              <a:off x="4113" y="7651"/>
              <a:ext cx="0" cy="411"/>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1684" y="7629"/>
              <a:ext cx="0" cy="411"/>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直接连接符 68"/>
            <p:cNvCxnSpPr/>
            <p:nvPr/>
          </p:nvCxnSpPr>
          <p:spPr>
            <a:xfrm flipV="1">
              <a:off x="2840" y="7375"/>
              <a:ext cx="0" cy="768"/>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5033" y="2910"/>
              <a:ext cx="0" cy="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8094" y="2919"/>
              <a:ext cx="0" cy="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1136" y="2919"/>
              <a:ext cx="0" cy="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4191" y="2909"/>
              <a:ext cx="0" cy="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7009" y="2909"/>
              <a:ext cx="0" cy="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flipV="1">
              <a:off x="2863" y="4556"/>
              <a:ext cx="0" cy="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flipV="1">
              <a:off x="4125" y="4566"/>
              <a:ext cx="0" cy="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flipV="1">
              <a:off x="5239" y="4579"/>
              <a:ext cx="0" cy="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flipV="1">
              <a:off x="6440" y="4579"/>
              <a:ext cx="0" cy="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flipV="1">
              <a:off x="7640" y="4565"/>
              <a:ext cx="0" cy="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flipV="1">
              <a:off x="8777" y="4549"/>
              <a:ext cx="0" cy="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flipV="1">
              <a:off x="10066" y="4510"/>
              <a:ext cx="0" cy="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flipV="1">
              <a:off x="11200" y="4510"/>
              <a:ext cx="0" cy="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V="1">
              <a:off x="12345" y="4555"/>
              <a:ext cx="0" cy="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flipV="1">
              <a:off x="13376" y="4566"/>
              <a:ext cx="0" cy="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flipV="1">
              <a:off x="14497" y="4526"/>
              <a:ext cx="0" cy="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V="1">
              <a:off x="15627" y="4566"/>
              <a:ext cx="0" cy="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flipV="1">
              <a:off x="16712" y="4570"/>
              <a:ext cx="0" cy="454"/>
            </a:xfrm>
            <a:prstGeom prst="line">
              <a:avLst/>
            </a:prstGeom>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7332" y="1383"/>
              <a:ext cx="4246" cy="1023"/>
            </a:xfrm>
            <a:prstGeom prst="rect">
              <a:avLst/>
            </a:prstGeom>
            <a:solidFill>
              <a:srgbClr val="0070C0"/>
            </a:solidFill>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latin typeface="方正黑体_GBK" panose="03000509000000000000" pitchFamily="65" charset="-122"/>
                  <a:ea typeface="方正黑体_GBK" panose="03000509000000000000" pitchFamily="65" charset="-122"/>
                </a:rPr>
                <a:t>重庆钢铁</a:t>
              </a:r>
              <a:endParaRPr lang="zh-CN" altLang="en-US" sz="2000" b="1" dirty="0">
                <a:solidFill>
                  <a:schemeClr val="bg1"/>
                </a:solidFill>
                <a:latin typeface="方正黑体_GBK" panose="03000509000000000000" pitchFamily="65" charset="-122"/>
                <a:ea typeface="方正黑体_GBK" panose="03000509000000000000" pitchFamily="65" charset="-122"/>
              </a:endParaRPr>
            </a:p>
          </p:txBody>
        </p:sp>
        <p:sp>
          <p:nvSpPr>
            <p:cNvPr id="6" name="矩形 5"/>
            <p:cNvSpPr/>
            <p:nvPr/>
          </p:nvSpPr>
          <p:spPr>
            <a:xfrm>
              <a:off x="1239" y="3415"/>
              <a:ext cx="1895" cy="649"/>
            </a:xfrm>
            <a:prstGeom prst="rect">
              <a:avLst/>
            </a:prstGeom>
            <a:solidFill>
              <a:srgbClr val="00B0F0"/>
            </a:solidFill>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方正黑体_GBK" panose="03000509000000000000" pitchFamily="65" charset="-122"/>
                  <a:ea typeface="方正黑体_GBK" panose="03000509000000000000" pitchFamily="65" charset="-122"/>
                </a:rPr>
                <a:t>办公室</a:t>
              </a:r>
              <a:endParaRPr lang="zh-CN" altLang="en-US" sz="1200" b="1" dirty="0">
                <a:latin typeface="方正黑体_GBK" panose="03000509000000000000" pitchFamily="65" charset="-122"/>
                <a:ea typeface="方正黑体_GBK" panose="03000509000000000000" pitchFamily="65" charset="-122"/>
              </a:endParaRPr>
            </a:p>
          </p:txBody>
        </p:sp>
        <p:sp>
          <p:nvSpPr>
            <p:cNvPr id="7" name="矩形 6"/>
            <p:cNvSpPr/>
            <p:nvPr/>
          </p:nvSpPr>
          <p:spPr>
            <a:xfrm>
              <a:off x="4119" y="3400"/>
              <a:ext cx="1895" cy="649"/>
            </a:xfrm>
            <a:prstGeom prst="rect">
              <a:avLst/>
            </a:prstGeom>
            <a:solidFill>
              <a:srgbClr val="00B0F0"/>
            </a:solidFill>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方正黑体_GBK" panose="03000509000000000000" pitchFamily="65" charset="-122"/>
                  <a:ea typeface="方正黑体_GBK" panose="03000509000000000000" pitchFamily="65" charset="-122"/>
                </a:rPr>
                <a:t>企划部</a:t>
              </a:r>
              <a:endParaRPr lang="zh-CN" altLang="en-US" sz="1200" b="1" dirty="0">
                <a:latin typeface="方正黑体_GBK" panose="03000509000000000000" pitchFamily="65" charset="-122"/>
                <a:ea typeface="方正黑体_GBK" panose="03000509000000000000" pitchFamily="65" charset="-122"/>
              </a:endParaRPr>
            </a:p>
          </p:txBody>
        </p:sp>
        <p:sp>
          <p:nvSpPr>
            <p:cNvPr id="8" name="矩形 7"/>
            <p:cNvSpPr/>
            <p:nvPr/>
          </p:nvSpPr>
          <p:spPr>
            <a:xfrm>
              <a:off x="7142" y="3393"/>
              <a:ext cx="1895" cy="649"/>
            </a:xfrm>
            <a:prstGeom prst="rect">
              <a:avLst/>
            </a:prstGeom>
            <a:solidFill>
              <a:srgbClr val="00B0F0"/>
            </a:solidFill>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方正黑体_GBK" panose="03000509000000000000" pitchFamily="65" charset="-122"/>
                  <a:ea typeface="方正黑体_GBK" panose="03000509000000000000" pitchFamily="65" charset="-122"/>
                </a:rPr>
                <a:t>财务部</a:t>
              </a:r>
              <a:endParaRPr lang="zh-CN" altLang="en-US" sz="1200" b="1" dirty="0">
                <a:latin typeface="方正黑体_GBK" panose="03000509000000000000" pitchFamily="65" charset="-122"/>
                <a:ea typeface="方正黑体_GBK" panose="03000509000000000000" pitchFamily="65" charset="-122"/>
              </a:endParaRPr>
            </a:p>
          </p:txBody>
        </p:sp>
        <p:sp>
          <p:nvSpPr>
            <p:cNvPr id="9" name="矩形 8"/>
            <p:cNvSpPr/>
            <p:nvPr/>
          </p:nvSpPr>
          <p:spPr>
            <a:xfrm>
              <a:off x="10160" y="3379"/>
              <a:ext cx="1895" cy="649"/>
            </a:xfrm>
            <a:prstGeom prst="rect">
              <a:avLst/>
            </a:prstGeom>
            <a:solidFill>
              <a:srgbClr val="00B0F0"/>
            </a:solidFill>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zh-CN" altLang="en-US" sz="1200" b="1" dirty="0">
                  <a:latin typeface="方正黑体_GBK" panose="03000509000000000000" pitchFamily="65" charset="-122"/>
                  <a:ea typeface="方正黑体_GBK" panose="03000509000000000000" pitchFamily="65" charset="-122"/>
                </a:rPr>
                <a:t>人力资源部</a:t>
              </a:r>
              <a:endParaRPr lang="zh-CN" altLang="en-US" sz="1200" b="1" dirty="0">
                <a:latin typeface="方正黑体_GBK" panose="03000509000000000000" pitchFamily="65" charset="-122"/>
                <a:ea typeface="方正黑体_GBK" panose="03000509000000000000" pitchFamily="65" charset="-122"/>
              </a:endParaRPr>
            </a:p>
          </p:txBody>
        </p:sp>
        <p:sp>
          <p:nvSpPr>
            <p:cNvPr id="10" name="矩形 9"/>
            <p:cNvSpPr/>
            <p:nvPr/>
          </p:nvSpPr>
          <p:spPr>
            <a:xfrm>
              <a:off x="13184" y="3379"/>
              <a:ext cx="1895" cy="649"/>
            </a:xfrm>
            <a:prstGeom prst="rect">
              <a:avLst/>
            </a:prstGeom>
            <a:solidFill>
              <a:srgbClr val="00B0F0"/>
            </a:solidFill>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zh-CN" altLang="en-US" sz="1200" b="1" dirty="0">
                  <a:latin typeface="方正黑体_GBK" panose="03000509000000000000" pitchFamily="65" charset="-122"/>
                  <a:ea typeface="方正黑体_GBK" panose="03000509000000000000" pitchFamily="65" charset="-122"/>
                </a:rPr>
                <a:t>审计监察部</a:t>
              </a:r>
              <a:endParaRPr lang="zh-CN" altLang="en-US" sz="1200" b="1" dirty="0">
                <a:latin typeface="方正黑体_GBK" panose="03000509000000000000" pitchFamily="65" charset="-122"/>
                <a:ea typeface="方正黑体_GBK" panose="03000509000000000000" pitchFamily="65" charset="-122"/>
              </a:endParaRPr>
            </a:p>
          </p:txBody>
        </p:sp>
        <p:sp>
          <p:nvSpPr>
            <p:cNvPr id="11" name="矩形 10"/>
            <p:cNvSpPr/>
            <p:nvPr/>
          </p:nvSpPr>
          <p:spPr>
            <a:xfrm>
              <a:off x="16057" y="3379"/>
              <a:ext cx="1895" cy="649"/>
            </a:xfrm>
            <a:prstGeom prst="rect">
              <a:avLst/>
            </a:prstGeom>
            <a:solidFill>
              <a:srgbClr val="00B0F0"/>
            </a:solidFill>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500"/>
                </a:lnSpc>
              </a:pPr>
              <a:r>
                <a:rPr lang="zh-CN" altLang="en-US" sz="1200" b="1" dirty="0">
                  <a:latin typeface="方正黑体_GBK" panose="03000509000000000000" pitchFamily="65" charset="-122"/>
                  <a:ea typeface="方正黑体_GBK" panose="03000509000000000000" pitchFamily="65" charset="-122"/>
                </a:rPr>
                <a:t>安全环保部</a:t>
              </a:r>
              <a:endParaRPr lang="zh-CN" altLang="en-US" sz="1200" b="1" dirty="0">
                <a:latin typeface="方正黑体_GBK" panose="03000509000000000000" pitchFamily="65" charset="-122"/>
                <a:ea typeface="方正黑体_GBK" panose="03000509000000000000" pitchFamily="65" charset="-122"/>
              </a:endParaRPr>
            </a:p>
          </p:txBody>
        </p:sp>
        <p:sp>
          <p:nvSpPr>
            <p:cNvPr id="12" name="矩形 11"/>
            <p:cNvSpPr/>
            <p:nvPr/>
          </p:nvSpPr>
          <p:spPr>
            <a:xfrm>
              <a:off x="1221" y="5033"/>
              <a:ext cx="756" cy="2359"/>
            </a:xfrm>
            <a:prstGeom prst="rect">
              <a:avLst/>
            </a:prstGeom>
            <a:solidFill>
              <a:srgbClr val="00B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200" b="1" dirty="0">
                  <a:latin typeface="方正黑体_GBK" panose="03000509000000000000" pitchFamily="65" charset="-122"/>
                  <a:ea typeface="方正黑体_GBK" panose="03000509000000000000" pitchFamily="65" charset="-122"/>
                </a:rPr>
                <a:t>技术中心</a:t>
              </a:r>
              <a:endParaRPr lang="zh-CN" altLang="en-US" sz="1200" b="1" dirty="0">
                <a:latin typeface="方正黑体_GBK" panose="03000509000000000000" pitchFamily="65" charset="-122"/>
                <a:ea typeface="方正黑体_GBK" panose="03000509000000000000" pitchFamily="65" charset="-122"/>
              </a:endParaRPr>
            </a:p>
          </p:txBody>
        </p:sp>
        <p:sp>
          <p:nvSpPr>
            <p:cNvPr id="13" name="矩形 12"/>
            <p:cNvSpPr/>
            <p:nvPr/>
          </p:nvSpPr>
          <p:spPr>
            <a:xfrm>
              <a:off x="2462" y="5033"/>
              <a:ext cx="756" cy="2359"/>
            </a:xfrm>
            <a:prstGeom prst="rect">
              <a:avLst/>
            </a:prstGeom>
            <a:solidFill>
              <a:srgbClr val="00B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方正黑体_GBK" panose="03000509000000000000" pitchFamily="65" charset="-122"/>
                  <a:ea typeface="方正黑体_GBK" panose="03000509000000000000" pitchFamily="65" charset="-122"/>
                </a:rPr>
                <a:t>销售部</a:t>
              </a:r>
              <a:endParaRPr lang="zh-CN" altLang="en-US" sz="1200" b="1" dirty="0">
                <a:latin typeface="方正黑体_GBK" panose="03000509000000000000" pitchFamily="65" charset="-122"/>
                <a:ea typeface="方正黑体_GBK" panose="03000509000000000000" pitchFamily="65" charset="-122"/>
              </a:endParaRPr>
            </a:p>
          </p:txBody>
        </p:sp>
        <p:sp>
          <p:nvSpPr>
            <p:cNvPr id="14" name="矩形 13"/>
            <p:cNvSpPr/>
            <p:nvPr/>
          </p:nvSpPr>
          <p:spPr>
            <a:xfrm>
              <a:off x="3666" y="5033"/>
              <a:ext cx="756" cy="2359"/>
            </a:xfrm>
            <a:prstGeom prst="rect">
              <a:avLst/>
            </a:prstGeom>
            <a:solidFill>
              <a:srgbClr val="00B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方正黑体_GBK" panose="03000509000000000000" pitchFamily="65" charset="-122"/>
                  <a:ea typeface="方正黑体_GBK" panose="03000509000000000000" pitchFamily="65" charset="-122"/>
                </a:rPr>
                <a:t>采购部</a:t>
              </a:r>
              <a:endParaRPr lang="zh-CN" altLang="en-US" sz="1200" b="1" dirty="0">
                <a:latin typeface="方正黑体_GBK" panose="03000509000000000000" pitchFamily="65" charset="-122"/>
                <a:ea typeface="方正黑体_GBK" panose="03000509000000000000" pitchFamily="65" charset="-122"/>
              </a:endParaRPr>
            </a:p>
          </p:txBody>
        </p:sp>
        <p:sp>
          <p:nvSpPr>
            <p:cNvPr id="15" name="矩形 14"/>
            <p:cNvSpPr/>
            <p:nvPr/>
          </p:nvSpPr>
          <p:spPr>
            <a:xfrm>
              <a:off x="4861" y="5011"/>
              <a:ext cx="756" cy="2359"/>
            </a:xfrm>
            <a:prstGeom prst="rect">
              <a:avLst/>
            </a:prstGeom>
            <a:solidFill>
              <a:srgbClr val="00B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方正黑体_GBK" panose="03000509000000000000" pitchFamily="65" charset="-122"/>
                  <a:ea typeface="方正黑体_GBK" panose="03000509000000000000" pitchFamily="65" charset="-122"/>
                </a:rPr>
                <a:t>制造部</a:t>
              </a:r>
              <a:endParaRPr lang="zh-CN" altLang="en-US" sz="1200" b="1" dirty="0">
                <a:latin typeface="方正黑体_GBK" panose="03000509000000000000" pitchFamily="65" charset="-122"/>
                <a:ea typeface="方正黑体_GBK" panose="03000509000000000000" pitchFamily="65" charset="-122"/>
              </a:endParaRPr>
            </a:p>
          </p:txBody>
        </p:sp>
        <p:sp>
          <p:nvSpPr>
            <p:cNvPr id="16" name="矩形 15"/>
            <p:cNvSpPr/>
            <p:nvPr/>
          </p:nvSpPr>
          <p:spPr>
            <a:xfrm>
              <a:off x="6062" y="5033"/>
              <a:ext cx="756" cy="2359"/>
            </a:xfrm>
            <a:prstGeom prst="rect">
              <a:avLst/>
            </a:prstGeom>
            <a:solidFill>
              <a:srgbClr val="00B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200" b="1" dirty="0">
                  <a:latin typeface="方正黑体_GBK" panose="03000509000000000000" pitchFamily="65" charset="-122"/>
                  <a:ea typeface="方正黑体_GBK" panose="03000509000000000000" pitchFamily="65" charset="-122"/>
                  <a:sym typeface="+mn-ea"/>
                </a:rPr>
                <a:t>设备部</a:t>
              </a:r>
              <a:endParaRPr lang="zh-CN" altLang="en-US" sz="1200" b="1" dirty="0">
                <a:latin typeface="方正黑体_GBK" panose="03000509000000000000" pitchFamily="65" charset="-122"/>
                <a:ea typeface="方正黑体_GBK" panose="03000509000000000000" pitchFamily="65" charset="-122"/>
                <a:sym typeface="+mn-ea"/>
              </a:endParaRPr>
            </a:p>
          </p:txBody>
        </p:sp>
        <p:sp>
          <p:nvSpPr>
            <p:cNvPr id="17" name="矩形 16"/>
            <p:cNvSpPr/>
            <p:nvPr/>
          </p:nvSpPr>
          <p:spPr>
            <a:xfrm>
              <a:off x="7262" y="5020"/>
              <a:ext cx="756" cy="2359"/>
            </a:xfrm>
            <a:prstGeom prst="rect">
              <a:avLst/>
            </a:prstGeom>
            <a:solidFill>
              <a:srgbClr val="00B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200" b="1" dirty="0">
                  <a:latin typeface="方正黑体_GBK" panose="03000509000000000000" pitchFamily="65" charset="-122"/>
                  <a:ea typeface="方正黑体_GBK" panose="03000509000000000000" pitchFamily="65" charset="-122"/>
                  <a:sym typeface="+mn-ea"/>
                </a:rPr>
                <a:t>动力能源部</a:t>
              </a:r>
              <a:endParaRPr lang="zh-CN" altLang="en-US" sz="1200" b="1" dirty="0">
                <a:latin typeface="方正黑体_GBK" panose="03000509000000000000" pitchFamily="65" charset="-122"/>
                <a:ea typeface="方正黑体_GBK" panose="03000509000000000000" pitchFamily="65" charset="-122"/>
                <a:sym typeface="+mn-ea"/>
              </a:endParaRPr>
            </a:p>
          </p:txBody>
        </p:sp>
        <p:sp>
          <p:nvSpPr>
            <p:cNvPr id="18" name="矩形 17"/>
            <p:cNvSpPr/>
            <p:nvPr/>
          </p:nvSpPr>
          <p:spPr>
            <a:xfrm>
              <a:off x="8399" y="5011"/>
              <a:ext cx="756" cy="2359"/>
            </a:xfrm>
            <a:prstGeom prst="rect">
              <a:avLst/>
            </a:prstGeom>
            <a:solidFill>
              <a:srgbClr val="00B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1200" b="1" dirty="0">
                  <a:latin typeface="方正黑体_GBK" panose="03000509000000000000" pitchFamily="65" charset="-122"/>
                  <a:ea typeface="方正黑体_GBK" panose="03000509000000000000" pitchFamily="65" charset="-122"/>
                  <a:sym typeface="+mn-ea"/>
                </a:rPr>
                <a:t>保卫保障部</a:t>
              </a:r>
              <a:endParaRPr lang="zh-CN" altLang="en-US" sz="1200" b="1" dirty="0">
                <a:latin typeface="方正黑体_GBK" panose="03000509000000000000" pitchFamily="65" charset="-122"/>
                <a:ea typeface="方正黑体_GBK" panose="03000509000000000000" pitchFamily="65" charset="-122"/>
                <a:sym typeface="+mn-ea"/>
              </a:endParaRPr>
            </a:p>
          </p:txBody>
        </p:sp>
        <p:sp>
          <p:nvSpPr>
            <p:cNvPr id="19" name="矩形 18"/>
            <p:cNvSpPr/>
            <p:nvPr/>
          </p:nvSpPr>
          <p:spPr>
            <a:xfrm>
              <a:off x="9654" y="4958"/>
              <a:ext cx="756" cy="2359"/>
            </a:xfrm>
            <a:prstGeom prst="rect">
              <a:avLst/>
            </a:prstGeom>
            <a:solidFill>
              <a:srgbClr val="00B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方正黑体_GBK" panose="03000509000000000000" pitchFamily="65" charset="-122"/>
                  <a:ea typeface="方正黑体_GBK" panose="03000509000000000000" pitchFamily="65" charset="-122"/>
                </a:rPr>
                <a:t>热轧薄板厂</a:t>
              </a:r>
              <a:endParaRPr lang="zh-CN" altLang="en-US" sz="1200" b="1" dirty="0">
                <a:latin typeface="方正黑体_GBK" panose="03000509000000000000" pitchFamily="65" charset="-122"/>
                <a:ea typeface="方正黑体_GBK" panose="03000509000000000000" pitchFamily="65" charset="-122"/>
              </a:endParaRPr>
            </a:p>
          </p:txBody>
        </p:sp>
        <p:sp>
          <p:nvSpPr>
            <p:cNvPr id="20" name="矩形 19"/>
            <p:cNvSpPr/>
            <p:nvPr/>
          </p:nvSpPr>
          <p:spPr>
            <a:xfrm>
              <a:off x="10822" y="4990"/>
              <a:ext cx="756" cy="2359"/>
            </a:xfrm>
            <a:prstGeom prst="rect">
              <a:avLst/>
            </a:prstGeom>
            <a:solidFill>
              <a:srgbClr val="00B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方正黑体_GBK" panose="03000509000000000000" pitchFamily="65" charset="-122"/>
                  <a:ea typeface="方正黑体_GBK" panose="03000509000000000000" pitchFamily="65" charset="-122"/>
                </a:rPr>
                <a:t>中厚板厂</a:t>
              </a:r>
              <a:endParaRPr lang="zh-CN" altLang="en-US" sz="1200" b="1" dirty="0">
                <a:latin typeface="方正黑体_GBK" panose="03000509000000000000" pitchFamily="65" charset="-122"/>
                <a:ea typeface="方正黑体_GBK" panose="03000509000000000000" pitchFamily="65" charset="-122"/>
              </a:endParaRPr>
            </a:p>
          </p:txBody>
        </p:sp>
        <p:sp>
          <p:nvSpPr>
            <p:cNvPr id="21" name="矩形 20"/>
            <p:cNvSpPr/>
            <p:nvPr/>
          </p:nvSpPr>
          <p:spPr>
            <a:xfrm>
              <a:off x="11967" y="4980"/>
              <a:ext cx="756" cy="2359"/>
            </a:xfrm>
            <a:prstGeom prst="rect">
              <a:avLst/>
            </a:prstGeom>
            <a:solidFill>
              <a:srgbClr val="00B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方正黑体_GBK" panose="03000509000000000000" pitchFamily="65" charset="-122"/>
                  <a:ea typeface="方正黑体_GBK" panose="03000509000000000000" pitchFamily="65" charset="-122"/>
                </a:rPr>
                <a:t>长材厂</a:t>
              </a:r>
              <a:endParaRPr lang="zh-CN" altLang="en-US" sz="1200" b="1" dirty="0">
                <a:latin typeface="方正黑体_GBK" panose="03000509000000000000" pitchFamily="65" charset="-122"/>
                <a:ea typeface="方正黑体_GBK" panose="03000509000000000000" pitchFamily="65" charset="-122"/>
              </a:endParaRPr>
            </a:p>
          </p:txBody>
        </p:sp>
        <p:sp>
          <p:nvSpPr>
            <p:cNvPr id="22" name="矩形 21"/>
            <p:cNvSpPr/>
            <p:nvPr/>
          </p:nvSpPr>
          <p:spPr>
            <a:xfrm>
              <a:off x="12998" y="4990"/>
              <a:ext cx="756" cy="2359"/>
            </a:xfrm>
            <a:prstGeom prst="rect">
              <a:avLst/>
            </a:prstGeom>
            <a:solidFill>
              <a:srgbClr val="00B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方正黑体_GBK" panose="03000509000000000000" pitchFamily="65" charset="-122"/>
                  <a:ea typeface="方正黑体_GBK" panose="03000509000000000000" pitchFamily="65" charset="-122"/>
                </a:rPr>
                <a:t>炼钢厂</a:t>
              </a:r>
              <a:endParaRPr lang="zh-CN" altLang="en-US" sz="1200" b="1" dirty="0">
                <a:latin typeface="方正黑体_GBK" panose="03000509000000000000" pitchFamily="65" charset="-122"/>
                <a:ea typeface="方正黑体_GBK" panose="03000509000000000000" pitchFamily="65" charset="-122"/>
              </a:endParaRPr>
            </a:p>
          </p:txBody>
        </p:sp>
        <p:sp>
          <p:nvSpPr>
            <p:cNvPr id="23" name="矩形 22"/>
            <p:cNvSpPr/>
            <p:nvPr/>
          </p:nvSpPr>
          <p:spPr>
            <a:xfrm>
              <a:off x="14119" y="5011"/>
              <a:ext cx="756" cy="2359"/>
            </a:xfrm>
            <a:prstGeom prst="rect">
              <a:avLst/>
            </a:prstGeom>
            <a:solidFill>
              <a:srgbClr val="00B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方正黑体_GBK" panose="03000509000000000000" pitchFamily="65" charset="-122"/>
                  <a:ea typeface="方正黑体_GBK" panose="03000509000000000000" pitchFamily="65" charset="-122"/>
                </a:rPr>
                <a:t>炼铁厂</a:t>
              </a:r>
              <a:endParaRPr lang="zh-CN" altLang="en-US" sz="1200" b="1" dirty="0">
                <a:latin typeface="方正黑体_GBK" panose="03000509000000000000" pitchFamily="65" charset="-122"/>
                <a:ea typeface="方正黑体_GBK" panose="03000509000000000000" pitchFamily="65" charset="-122"/>
              </a:endParaRPr>
            </a:p>
          </p:txBody>
        </p:sp>
        <p:sp>
          <p:nvSpPr>
            <p:cNvPr id="24" name="矩形 23"/>
            <p:cNvSpPr/>
            <p:nvPr/>
          </p:nvSpPr>
          <p:spPr>
            <a:xfrm>
              <a:off x="15249" y="5009"/>
              <a:ext cx="756" cy="2359"/>
            </a:xfrm>
            <a:prstGeom prst="rect">
              <a:avLst/>
            </a:prstGeom>
            <a:solidFill>
              <a:srgbClr val="00B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方正黑体_GBK" panose="03000509000000000000" pitchFamily="65" charset="-122"/>
                  <a:ea typeface="方正黑体_GBK" panose="03000509000000000000" pitchFamily="65" charset="-122"/>
                </a:rPr>
                <a:t>物流运输部</a:t>
              </a:r>
              <a:endParaRPr lang="zh-CN" altLang="en-US" sz="1200" b="1" dirty="0">
                <a:latin typeface="方正黑体_GBK" panose="03000509000000000000" pitchFamily="65" charset="-122"/>
                <a:ea typeface="方正黑体_GBK" panose="03000509000000000000" pitchFamily="65" charset="-122"/>
              </a:endParaRPr>
            </a:p>
          </p:txBody>
        </p:sp>
        <p:sp>
          <p:nvSpPr>
            <p:cNvPr id="25" name="矩形 24"/>
            <p:cNvSpPr/>
            <p:nvPr/>
          </p:nvSpPr>
          <p:spPr>
            <a:xfrm>
              <a:off x="16334" y="5033"/>
              <a:ext cx="756" cy="2359"/>
            </a:xfrm>
            <a:prstGeom prst="rect">
              <a:avLst/>
            </a:prstGeom>
            <a:solidFill>
              <a:srgbClr val="00B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方正黑体_GBK" panose="03000509000000000000" pitchFamily="65" charset="-122"/>
                  <a:ea typeface="方正黑体_GBK" panose="03000509000000000000" pitchFamily="65" charset="-122"/>
                </a:rPr>
                <a:t>维检中心</a:t>
              </a:r>
              <a:endParaRPr lang="zh-CN" altLang="en-US" sz="1200" b="1" dirty="0">
                <a:latin typeface="方正黑体_GBK" panose="03000509000000000000" pitchFamily="65" charset="-122"/>
                <a:ea typeface="方正黑体_GBK" panose="03000509000000000000" pitchFamily="65" charset="-122"/>
              </a:endParaRPr>
            </a:p>
          </p:txBody>
        </p:sp>
        <p:cxnSp>
          <p:nvCxnSpPr>
            <p:cNvPr id="28" name="直接连接符 27"/>
            <p:cNvCxnSpPr/>
            <p:nvPr/>
          </p:nvCxnSpPr>
          <p:spPr>
            <a:xfrm>
              <a:off x="2215" y="2909"/>
              <a:ext cx="1481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接连接符 39"/>
            <p:cNvCxnSpPr>
              <a:stCxn id="5" idx="2"/>
            </p:cNvCxnSpPr>
            <p:nvPr/>
          </p:nvCxnSpPr>
          <p:spPr>
            <a:xfrm flipH="1">
              <a:off x="9443" y="2406"/>
              <a:ext cx="13" cy="2107"/>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2191" y="2910"/>
              <a:ext cx="0" cy="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V="1">
              <a:off x="1599" y="4504"/>
              <a:ext cx="0" cy="454"/>
            </a:xfrm>
            <a:prstGeom prst="line">
              <a:avLst/>
            </a:prstGeom>
          </p:spPr>
          <p:style>
            <a:lnRef idx="1">
              <a:schemeClr val="accent1"/>
            </a:lnRef>
            <a:fillRef idx="0">
              <a:schemeClr val="accent1"/>
            </a:fillRef>
            <a:effectRef idx="0">
              <a:schemeClr val="accent1"/>
            </a:effectRef>
            <a:fontRef idx="minor">
              <a:schemeClr val="tx1"/>
            </a:fontRef>
          </p:style>
        </p:cxnSp>
        <p:sp>
          <p:nvSpPr>
            <p:cNvPr id="64" name="矩形 63"/>
            <p:cNvSpPr/>
            <p:nvPr/>
          </p:nvSpPr>
          <p:spPr>
            <a:xfrm>
              <a:off x="1284" y="7954"/>
              <a:ext cx="756" cy="2570"/>
            </a:xfrm>
            <a:prstGeom prst="rect">
              <a:avLst/>
            </a:prstGeom>
            <a:solidFill>
              <a:schemeClr val="accent5">
                <a:lumMod val="5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1200" b="1" dirty="0">
                  <a:latin typeface="方正黑体_GBK" panose="03000509000000000000" pitchFamily="65" charset="-122"/>
                  <a:ea typeface="方正黑体_GBK" panose="03000509000000000000" pitchFamily="65" charset="-122"/>
                </a:rPr>
                <a:t>四川销售分公司</a:t>
              </a:r>
              <a:endParaRPr lang="zh-CN" altLang="en-US" sz="1200" b="1" dirty="0">
                <a:latin typeface="方正黑体_GBK" panose="03000509000000000000" pitchFamily="65" charset="-122"/>
                <a:ea typeface="方正黑体_GBK" panose="03000509000000000000" pitchFamily="65" charset="-122"/>
              </a:endParaRPr>
            </a:p>
          </p:txBody>
        </p:sp>
        <p:sp>
          <p:nvSpPr>
            <p:cNvPr id="65" name="矩形 64"/>
            <p:cNvSpPr/>
            <p:nvPr/>
          </p:nvSpPr>
          <p:spPr>
            <a:xfrm>
              <a:off x="2485" y="7954"/>
              <a:ext cx="756" cy="2570"/>
            </a:xfrm>
            <a:prstGeom prst="rect">
              <a:avLst/>
            </a:prstGeom>
            <a:solidFill>
              <a:schemeClr val="accent5">
                <a:lumMod val="5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方正黑体_GBK" panose="03000509000000000000" pitchFamily="65" charset="-122"/>
                  <a:ea typeface="方正黑体_GBK" panose="03000509000000000000" pitchFamily="65" charset="-122"/>
                </a:rPr>
                <a:t>贵州销售分公司</a:t>
              </a:r>
              <a:endParaRPr lang="zh-CN" altLang="en-US" sz="1200" b="1" dirty="0">
                <a:latin typeface="方正黑体_GBK" panose="03000509000000000000" pitchFamily="65" charset="-122"/>
                <a:ea typeface="方正黑体_GBK" panose="03000509000000000000" pitchFamily="65" charset="-122"/>
              </a:endParaRPr>
            </a:p>
          </p:txBody>
        </p:sp>
        <p:sp>
          <p:nvSpPr>
            <p:cNvPr id="66" name="矩形 65"/>
            <p:cNvSpPr/>
            <p:nvPr/>
          </p:nvSpPr>
          <p:spPr>
            <a:xfrm>
              <a:off x="3736" y="7954"/>
              <a:ext cx="756" cy="2570"/>
            </a:xfrm>
            <a:prstGeom prst="rect">
              <a:avLst/>
            </a:prstGeom>
            <a:solidFill>
              <a:schemeClr val="accent5">
                <a:lumMod val="50000"/>
              </a:schemeClr>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b="1" dirty="0">
                  <a:latin typeface="方正黑体_GBK" panose="03000509000000000000" pitchFamily="65" charset="-122"/>
                  <a:ea typeface="方正黑体_GBK" panose="03000509000000000000" pitchFamily="65" charset="-122"/>
                </a:rPr>
                <a:t>云贵销售分公司</a:t>
              </a:r>
              <a:endParaRPr lang="zh-CN" altLang="en-US" sz="1200" b="1" dirty="0">
                <a:latin typeface="方正黑体_GBK" panose="03000509000000000000" pitchFamily="65" charset="-122"/>
                <a:ea typeface="方正黑体_GBK" panose="03000509000000000000" pitchFamily="65" charset="-122"/>
              </a:endParaRPr>
            </a:p>
          </p:txBody>
        </p:sp>
        <p:sp>
          <p:nvSpPr>
            <p:cNvPr id="67" name="矩形 66"/>
            <p:cNvSpPr/>
            <p:nvPr/>
          </p:nvSpPr>
          <p:spPr>
            <a:xfrm>
              <a:off x="17425" y="4991"/>
              <a:ext cx="619" cy="5185"/>
            </a:xfrm>
            <a:prstGeom prst="rect">
              <a:avLst/>
            </a:prstGeom>
            <a:solidFill>
              <a:srgbClr val="00B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00"/>
                </a:lnSpc>
              </a:pPr>
              <a:r>
                <a:rPr lang="zh-CN" altLang="en-US" sz="1200" b="1" dirty="0">
                  <a:latin typeface="方正黑体_GBK" panose="03000509000000000000" pitchFamily="65" charset="-122"/>
                  <a:ea typeface="方正黑体_GBK" panose="03000509000000000000" pitchFamily="65" charset="-122"/>
                </a:rPr>
                <a:t>重庆市重钢建材销售有限责任公  司</a:t>
              </a:r>
              <a:endParaRPr lang="zh-CN" altLang="en-US" sz="1200" b="1" dirty="0">
                <a:latin typeface="方正黑体_GBK" panose="03000509000000000000" pitchFamily="65" charset="-122"/>
                <a:ea typeface="方正黑体_GBK" panose="03000509000000000000" pitchFamily="65" charset="-122"/>
              </a:endParaRPr>
            </a:p>
          </p:txBody>
        </p:sp>
        <p:cxnSp>
          <p:nvCxnSpPr>
            <p:cNvPr id="68" name="直接连接符 67"/>
            <p:cNvCxnSpPr/>
            <p:nvPr/>
          </p:nvCxnSpPr>
          <p:spPr>
            <a:xfrm flipV="1">
              <a:off x="17735" y="4532"/>
              <a:ext cx="0" cy="454"/>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578" y="4528"/>
              <a:ext cx="1613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flipV="1">
              <a:off x="1692" y="7641"/>
              <a:ext cx="2433" cy="10"/>
            </a:xfrm>
            <a:prstGeom prst="line">
              <a:avLst/>
            </a:prstGeom>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2"/>
          <p:cNvCxnSpPr/>
          <p:nvPr/>
        </p:nvCxnSpPr>
        <p:spPr>
          <a:xfrm>
            <a:off x="47413" y="6213687"/>
            <a:ext cx="12144587" cy="847"/>
          </a:xfrm>
          <a:prstGeom prst="line">
            <a:avLst/>
          </a:prstGeom>
          <a:ln w="12700" cmpd="sng">
            <a:solidFill>
              <a:schemeClr val="accent1">
                <a:shade val="50000"/>
                <a:alpha val="24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11" name="组合 1"/>
          <p:cNvGrpSpPr/>
          <p:nvPr/>
        </p:nvGrpSpPr>
        <p:grpSpPr bwMode="auto">
          <a:xfrm>
            <a:off x="647774" y="1440949"/>
            <a:ext cx="10796686" cy="4214416"/>
            <a:chOff x="-852" y="568"/>
            <a:chExt cx="14302" cy="6707"/>
          </a:xfrm>
        </p:grpSpPr>
        <p:sp>
          <p:nvSpPr>
            <p:cNvPr id="12" name="文本框 22531"/>
            <p:cNvSpPr>
              <a:spLocks noChangeArrowheads="1"/>
            </p:cNvSpPr>
            <p:nvPr/>
          </p:nvSpPr>
          <p:spPr bwMode="auto">
            <a:xfrm>
              <a:off x="1998" y="1662"/>
              <a:ext cx="1314" cy="464"/>
            </a:xfrm>
            <a:prstGeom prst="rect">
              <a:avLst/>
            </a:prstGeom>
            <a:noFill/>
            <a:ln w="9525">
              <a:noFill/>
              <a:miter lim="800000"/>
            </a:ln>
          </p:spPr>
          <p:txBody>
            <a:bodyPr wrap="square">
              <a:spAutoFit/>
            </a:bodyPr>
            <a:lstStyle/>
            <a:p>
              <a:pPr algn="ctr" eaLnBrk="0" hangingPunct="0"/>
              <a:r>
                <a:rPr lang="zh-CN" altLang="en-US" sz="1300" b="1">
                  <a:solidFill>
                    <a:srgbClr val="000000"/>
                  </a:solidFill>
                  <a:latin typeface="Times New Roman" panose="02020603050405020304" pitchFamily="18" charset="0"/>
                  <a:sym typeface="Times New Roman" panose="02020603050405020304" pitchFamily="18" charset="0"/>
                </a:rPr>
                <a:t>铁矿石</a:t>
              </a:r>
              <a:endParaRPr lang="zh-CN" altLang="en-US" sz="1300" b="1">
                <a:solidFill>
                  <a:srgbClr val="000000"/>
                </a:solidFill>
                <a:latin typeface="Times New Roman" panose="02020603050405020304" pitchFamily="18" charset="0"/>
                <a:sym typeface="Times New Roman" panose="02020603050405020304" pitchFamily="18" charset="0"/>
              </a:endParaRPr>
            </a:p>
          </p:txBody>
        </p:sp>
        <p:pic>
          <p:nvPicPr>
            <p:cNvPr id="13" name="对象 22532"/>
            <p:cNvPicPr>
              <a:picLocks noChangeArrowheads="1"/>
            </p:cNvPicPr>
            <p:nvPr/>
          </p:nvPicPr>
          <p:blipFill>
            <a:blip r:embed="rId1" cstate="print"/>
            <a:srcRect/>
            <a:stretch>
              <a:fillRect/>
            </a:stretch>
          </p:blipFill>
          <p:spPr bwMode="auto">
            <a:xfrm>
              <a:off x="-218" y="639"/>
              <a:ext cx="1250" cy="835"/>
            </a:xfrm>
            <a:prstGeom prst="rect">
              <a:avLst/>
            </a:prstGeom>
            <a:noFill/>
            <a:ln w="9525">
              <a:noFill/>
              <a:miter lim="800000"/>
              <a:headEnd/>
              <a:tailEnd/>
            </a:ln>
            <a:effectLst>
              <a:softEdge rad="63500"/>
            </a:effectLst>
          </p:spPr>
        </p:pic>
        <p:pic>
          <p:nvPicPr>
            <p:cNvPr id="14" name="对象 22533"/>
            <p:cNvPicPr>
              <a:picLocks noChangeArrowheads="1"/>
            </p:cNvPicPr>
            <p:nvPr/>
          </p:nvPicPr>
          <p:blipFill>
            <a:blip r:embed="rId2" cstate="print"/>
            <a:srcRect/>
            <a:stretch>
              <a:fillRect/>
            </a:stretch>
          </p:blipFill>
          <p:spPr bwMode="auto">
            <a:xfrm>
              <a:off x="1531" y="574"/>
              <a:ext cx="1230" cy="855"/>
            </a:xfrm>
            <a:prstGeom prst="rect">
              <a:avLst/>
            </a:prstGeom>
            <a:noFill/>
            <a:ln w="9525">
              <a:noFill/>
              <a:miter lim="800000"/>
              <a:headEnd/>
              <a:tailEnd/>
            </a:ln>
            <a:effectLst>
              <a:softEdge rad="63500"/>
            </a:effectLst>
          </p:spPr>
        </p:pic>
        <p:pic>
          <p:nvPicPr>
            <p:cNvPr id="15" name="对象 22534"/>
            <p:cNvPicPr>
              <a:picLocks noChangeArrowheads="1"/>
            </p:cNvPicPr>
            <p:nvPr/>
          </p:nvPicPr>
          <p:blipFill>
            <a:blip r:embed="rId3" cstate="print"/>
            <a:srcRect/>
            <a:stretch>
              <a:fillRect/>
            </a:stretch>
          </p:blipFill>
          <p:spPr bwMode="auto">
            <a:xfrm>
              <a:off x="-67" y="2457"/>
              <a:ext cx="1066" cy="755"/>
            </a:xfrm>
            <a:prstGeom prst="rect">
              <a:avLst/>
            </a:prstGeom>
            <a:gradFill>
              <a:gsLst>
                <a:gs pos="0">
                  <a:srgbClr val="E30000"/>
                </a:gs>
                <a:gs pos="100000">
                  <a:srgbClr val="760303"/>
                </a:gs>
              </a:gsLst>
              <a:lin ang="5400000" scaled="0"/>
            </a:gradFill>
            <a:ln w="9525">
              <a:noFill/>
              <a:miter lim="800000"/>
              <a:headEnd/>
              <a:tailEnd/>
            </a:ln>
          </p:spPr>
        </p:pic>
        <p:pic>
          <p:nvPicPr>
            <p:cNvPr id="16" name="对象 22535"/>
            <p:cNvPicPr>
              <a:picLocks noChangeArrowheads="1"/>
            </p:cNvPicPr>
            <p:nvPr/>
          </p:nvPicPr>
          <p:blipFill>
            <a:blip r:embed="rId4" cstate="print"/>
            <a:srcRect/>
            <a:stretch>
              <a:fillRect/>
            </a:stretch>
          </p:blipFill>
          <p:spPr bwMode="auto">
            <a:xfrm>
              <a:off x="1532" y="2431"/>
              <a:ext cx="1136" cy="866"/>
            </a:xfrm>
            <a:prstGeom prst="rect">
              <a:avLst/>
            </a:prstGeom>
            <a:noFill/>
            <a:ln w="9525">
              <a:noFill/>
              <a:miter lim="800000"/>
              <a:headEnd/>
              <a:tailEnd/>
            </a:ln>
          </p:spPr>
        </p:pic>
        <p:sp>
          <p:nvSpPr>
            <p:cNvPr id="17" name="文本框 22536"/>
            <p:cNvSpPr>
              <a:spLocks noChangeArrowheads="1"/>
            </p:cNvSpPr>
            <p:nvPr/>
          </p:nvSpPr>
          <p:spPr bwMode="auto">
            <a:xfrm>
              <a:off x="1999" y="3298"/>
              <a:ext cx="988" cy="464"/>
            </a:xfrm>
            <a:prstGeom prst="rect">
              <a:avLst/>
            </a:prstGeom>
            <a:noFill/>
            <a:ln w="9525">
              <a:noFill/>
              <a:miter lim="800000"/>
            </a:ln>
          </p:spPr>
          <p:txBody>
            <a:bodyPr wrap="square">
              <a:spAutoFit/>
            </a:bodyPr>
            <a:lstStyle/>
            <a:p>
              <a:pPr algn="ctr" eaLnBrk="0" hangingPunct="0"/>
              <a:r>
                <a:rPr lang="zh-CN" altLang="en-US" sz="1300" b="1">
                  <a:solidFill>
                    <a:srgbClr val="000000"/>
                  </a:solidFill>
                  <a:latin typeface="Times New Roman" panose="02020603050405020304" pitchFamily="18" charset="0"/>
                  <a:sym typeface="Times New Roman" panose="02020603050405020304" pitchFamily="18" charset="0"/>
                </a:rPr>
                <a:t>烧结</a:t>
              </a:r>
              <a:endParaRPr lang="zh-CN" altLang="en-US" sz="1300" b="1">
                <a:solidFill>
                  <a:srgbClr val="000000"/>
                </a:solidFill>
                <a:latin typeface="Times New Roman" panose="02020603050405020304" pitchFamily="18" charset="0"/>
                <a:sym typeface="Times New Roman" panose="02020603050405020304" pitchFamily="18" charset="0"/>
              </a:endParaRPr>
            </a:p>
          </p:txBody>
        </p:sp>
        <p:sp>
          <p:nvSpPr>
            <p:cNvPr id="18" name="文本框 22537"/>
            <p:cNvSpPr>
              <a:spLocks noChangeArrowheads="1"/>
            </p:cNvSpPr>
            <p:nvPr/>
          </p:nvSpPr>
          <p:spPr bwMode="auto">
            <a:xfrm>
              <a:off x="-852" y="3333"/>
              <a:ext cx="1713" cy="488"/>
            </a:xfrm>
            <a:prstGeom prst="rect">
              <a:avLst/>
            </a:prstGeom>
            <a:noFill/>
            <a:ln w="9525">
              <a:noFill/>
              <a:miter lim="800000"/>
            </a:ln>
          </p:spPr>
          <p:txBody>
            <a:bodyPr wrap="square">
              <a:spAutoFit/>
            </a:bodyPr>
            <a:lstStyle/>
            <a:p>
              <a:pPr algn="ctr" eaLnBrk="0" hangingPunct="0"/>
              <a:r>
                <a:rPr lang="zh-CN" altLang="en-US" sz="1400" b="1">
                  <a:solidFill>
                    <a:srgbClr val="000000"/>
                  </a:solidFill>
                  <a:latin typeface="Times New Roman" panose="02020603050405020304" pitchFamily="18" charset="0"/>
                  <a:sym typeface="Times New Roman" panose="02020603050405020304" pitchFamily="18" charset="0"/>
                </a:rPr>
                <a:t>炼焦</a:t>
              </a:r>
              <a:endParaRPr lang="zh-CN" altLang="en-US" sz="1400" b="1">
                <a:solidFill>
                  <a:srgbClr val="000000"/>
                </a:solidFill>
                <a:latin typeface="Times New Roman" panose="02020603050405020304" pitchFamily="18" charset="0"/>
                <a:sym typeface="Times New Roman" panose="02020603050405020304" pitchFamily="18" charset="0"/>
              </a:endParaRPr>
            </a:p>
          </p:txBody>
        </p:sp>
        <p:pic>
          <p:nvPicPr>
            <p:cNvPr id="23" name="对象 22542"/>
            <p:cNvPicPr>
              <a:picLocks noChangeArrowheads="1"/>
            </p:cNvPicPr>
            <p:nvPr/>
          </p:nvPicPr>
          <p:blipFill>
            <a:blip r:embed="rId5" cstate="print"/>
            <a:srcRect/>
            <a:stretch>
              <a:fillRect/>
            </a:stretch>
          </p:blipFill>
          <p:spPr bwMode="auto">
            <a:xfrm>
              <a:off x="326" y="4192"/>
              <a:ext cx="2081" cy="2388"/>
            </a:xfrm>
            <a:prstGeom prst="rect">
              <a:avLst/>
            </a:prstGeom>
            <a:noFill/>
            <a:ln w="9525">
              <a:noFill/>
              <a:miter lim="800000"/>
              <a:headEnd/>
              <a:tailEnd/>
            </a:ln>
          </p:spPr>
        </p:pic>
        <p:pic>
          <p:nvPicPr>
            <p:cNvPr id="26" name="对象 22545"/>
            <p:cNvPicPr>
              <a:picLocks noChangeAspect="1" noChangeArrowheads="1"/>
            </p:cNvPicPr>
            <p:nvPr/>
          </p:nvPicPr>
          <p:blipFill>
            <a:blip r:embed="rId6" cstate="print"/>
            <a:srcRect/>
            <a:stretch>
              <a:fillRect/>
            </a:stretch>
          </p:blipFill>
          <p:spPr bwMode="auto">
            <a:xfrm>
              <a:off x="4377" y="4944"/>
              <a:ext cx="886" cy="1515"/>
            </a:xfrm>
            <a:prstGeom prst="rect">
              <a:avLst/>
            </a:prstGeom>
            <a:noFill/>
            <a:ln w="9525">
              <a:noFill/>
              <a:miter lim="800000"/>
              <a:headEnd/>
              <a:tailEnd/>
            </a:ln>
          </p:spPr>
        </p:pic>
        <p:pic>
          <p:nvPicPr>
            <p:cNvPr id="30" name="对象 22549"/>
            <p:cNvPicPr>
              <a:picLocks noChangeAspect="1" noChangeArrowheads="1"/>
            </p:cNvPicPr>
            <p:nvPr/>
          </p:nvPicPr>
          <p:blipFill>
            <a:blip r:embed="rId7" cstate="print"/>
            <a:srcRect/>
            <a:stretch>
              <a:fillRect/>
            </a:stretch>
          </p:blipFill>
          <p:spPr bwMode="auto">
            <a:xfrm>
              <a:off x="4011" y="2879"/>
              <a:ext cx="1337" cy="1224"/>
            </a:xfrm>
            <a:prstGeom prst="rect">
              <a:avLst/>
            </a:prstGeom>
            <a:noFill/>
            <a:ln w="9525">
              <a:noFill/>
              <a:miter lim="800000"/>
              <a:headEnd/>
              <a:tailEnd/>
            </a:ln>
          </p:spPr>
        </p:pic>
        <p:sp>
          <p:nvSpPr>
            <p:cNvPr id="32" name="文本框 22551"/>
            <p:cNvSpPr>
              <a:spLocks noChangeArrowheads="1"/>
            </p:cNvSpPr>
            <p:nvPr/>
          </p:nvSpPr>
          <p:spPr bwMode="auto">
            <a:xfrm>
              <a:off x="2668" y="6748"/>
              <a:ext cx="1130" cy="464"/>
            </a:xfrm>
            <a:prstGeom prst="rect">
              <a:avLst/>
            </a:prstGeom>
            <a:noFill/>
            <a:ln w="9525">
              <a:noFill/>
              <a:miter lim="800000"/>
            </a:ln>
          </p:spPr>
          <p:txBody>
            <a:bodyPr>
              <a:spAutoFit/>
            </a:bodyPr>
            <a:lstStyle/>
            <a:p>
              <a:pPr algn="ctr" eaLnBrk="0" hangingPunct="0"/>
              <a:r>
                <a:rPr lang="zh-CN" altLang="en-US" sz="1300" b="1" dirty="0">
                  <a:solidFill>
                    <a:srgbClr val="000000"/>
                  </a:solidFill>
                  <a:sym typeface="Arial" panose="020B0604020202020204" pitchFamily="34" charset="0"/>
                </a:rPr>
                <a:t>混铁罐</a:t>
              </a:r>
              <a:endParaRPr lang="zh-CN" altLang="en-US" sz="1300" b="1" dirty="0">
                <a:solidFill>
                  <a:srgbClr val="000000"/>
                </a:solidFill>
                <a:sym typeface="Arial" panose="020B0604020202020204" pitchFamily="34" charset="0"/>
              </a:endParaRPr>
            </a:p>
          </p:txBody>
        </p:sp>
        <p:sp>
          <p:nvSpPr>
            <p:cNvPr id="33" name="文本框 22552"/>
            <p:cNvSpPr>
              <a:spLocks noChangeArrowheads="1"/>
            </p:cNvSpPr>
            <p:nvPr/>
          </p:nvSpPr>
          <p:spPr bwMode="auto">
            <a:xfrm>
              <a:off x="829" y="6811"/>
              <a:ext cx="850" cy="464"/>
            </a:xfrm>
            <a:prstGeom prst="rect">
              <a:avLst/>
            </a:prstGeom>
            <a:noFill/>
            <a:ln w="9525">
              <a:noFill/>
              <a:miter lim="800000"/>
            </a:ln>
          </p:spPr>
          <p:txBody>
            <a:bodyPr>
              <a:spAutoFit/>
            </a:bodyPr>
            <a:lstStyle/>
            <a:p>
              <a:pPr algn="ctr" eaLnBrk="0" hangingPunct="0"/>
              <a:r>
                <a:rPr lang="zh-CN" altLang="en-US" sz="1300" b="1">
                  <a:solidFill>
                    <a:srgbClr val="000000"/>
                  </a:solidFill>
                  <a:latin typeface="Times New Roman" panose="02020603050405020304" pitchFamily="18" charset="0"/>
                  <a:sym typeface="Times New Roman" panose="02020603050405020304" pitchFamily="18" charset="0"/>
                </a:rPr>
                <a:t>高炉</a:t>
              </a:r>
              <a:endParaRPr lang="zh-CN" altLang="en-US" sz="1300" b="1">
                <a:solidFill>
                  <a:srgbClr val="000000"/>
                </a:solidFill>
                <a:latin typeface="Times New Roman" panose="02020603050405020304" pitchFamily="18" charset="0"/>
                <a:sym typeface="Times New Roman" panose="02020603050405020304" pitchFamily="18" charset="0"/>
              </a:endParaRPr>
            </a:p>
          </p:txBody>
        </p:sp>
        <p:sp>
          <p:nvSpPr>
            <p:cNvPr id="35" name="文本框 22554"/>
            <p:cNvSpPr>
              <a:spLocks noChangeArrowheads="1"/>
            </p:cNvSpPr>
            <p:nvPr/>
          </p:nvSpPr>
          <p:spPr bwMode="auto">
            <a:xfrm>
              <a:off x="4377" y="6749"/>
              <a:ext cx="725" cy="464"/>
            </a:xfrm>
            <a:prstGeom prst="rect">
              <a:avLst/>
            </a:prstGeom>
            <a:noFill/>
            <a:ln w="9525">
              <a:noFill/>
              <a:miter lim="800000"/>
            </a:ln>
          </p:spPr>
          <p:txBody>
            <a:bodyPr>
              <a:spAutoFit/>
            </a:bodyPr>
            <a:lstStyle/>
            <a:p>
              <a:pPr algn="ctr" eaLnBrk="0" hangingPunct="0"/>
              <a:r>
                <a:rPr lang="zh-CN" altLang="en-US" sz="1300" b="1" dirty="0">
                  <a:solidFill>
                    <a:srgbClr val="000000"/>
                  </a:solidFill>
                  <a:latin typeface="Times New Roman" panose="02020603050405020304" pitchFamily="18" charset="0"/>
                  <a:sym typeface="Times New Roman" panose="02020603050405020304" pitchFamily="18" charset="0"/>
                </a:rPr>
                <a:t>脱硫</a:t>
              </a:r>
              <a:endParaRPr lang="zh-CN" altLang="en-US" sz="1300" b="1" dirty="0">
                <a:solidFill>
                  <a:srgbClr val="000000"/>
                </a:solidFill>
                <a:latin typeface="Times New Roman" panose="02020603050405020304" pitchFamily="18" charset="0"/>
                <a:sym typeface="Times New Roman" panose="02020603050405020304" pitchFamily="18" charset="0"/>
              </a:endParaRPr>
            </a:p>
          </p:txBody>
        </p:sp>
        <p:sp>
          <p:nvSpPr>
            <p:cNvPr id="36" name="文本框 22555"/>
            <p:cNvSpPr>
              <a:spLocks noChangeArrowheads="1"/>
            </p:cNvSpPr>
            <p:nvPr/>
          </p:nvSpPr>
          <p:spPr bwMode="auto">
            <a:xfrm>
              <a:off x="5227" y="3527"/>
              <a:ext cx="944" cy="488"/>
            </a:xfrm>
            <a:prstGeom prst="rect">
              <a:avLst/>
            </a:prstGeom>
            <a:noFill/>
            <a:ln w="9525">
              <a:noFill/>
              <a:miter lim="800000"/>
            </a:ln>
          </p:spPr>
          <p:txBody>
            <a:bodyPr>
              <a:spAutoFit/>
            </a:bodyPr>
            <a:lstStyle/>
            <a:p>
              <a:pPr algn="ctr" eaLnBrk="0" hangingPunct="0"/>
              <a:r>
                <a:rPr lang="zh-CN" altLang="en-US" sz="1400" b="1" dirty="0">
                  <a:solidFill>
                    <a:srgbClr val="000000"/>
                  </a:solidFill>
                  <a:latin typeface="Times New Roman" panose="02020603050405020304" pitchFamily="18" charset="0"/>
                  <a:sym typeface="Times New Roman" panose="02020603050405020304" pitchFamily="18" charset="0"/>
                </a:rPr>
                <a:t>转炉</a:t>
              </a:r>
              <a:endParaRPr lang="zh-CN" altLang="en-US" sz="1400" b="1" dirty="0">
                <a:solidFill>
                  <a:srgbClr val="000000"/>
                </a:solidFill>
                <a:latin typeface="Times New Roman" panose="02020603050405020304" pitchFamily="18" charset="0"/>
                <a:sym typeface="Times New Roman" panose="02020603050405020304" pitchFamily="18" charset="0"/>
              </a:endParaRPr>
            </a:p>
          </p:txBody>
        </p:sp>
        <p:pic>
          <p:nvPicPr>
            <p:cNvPr id="42" name="对象 22561"/>
            <p:cNvPicPr>
              <a:picLocks noChangeAspect="1" noChangeArrowheads="1"/>
            </p:cNvPicPr>
            <p:nvPr/>
          </p:nvPicPr>
          <p:blipFill>
            <a:blip r:embed="rId8" cstate="print"/>
            <a:srcRect/>
            <a:stretch>
              <a:fillRect/>
            </a:stretch>
          </p:blipFill>
          <p:spPr bwMode="auto">
            <a:xfrm>
              <a:off x="3979" y="860"/>
              <a:ext cx="1369" cy="1183"/>
            </a:xfrm>
            <a:prstGeom prst="rect">
              <a:avLst/>
            </a:prstGeom>
            <a:noFill/>
            <a:ln w="9525">
              <a:noFill/>
              <a:miter lim="800000"/>
              <a:headEnd/>
              <a:tailEnd/>
            </a:ln>
          </p:spPr>
        </p:pic>
        <p:sp>
          <p:nvSpPr>
            <p:cNvPr id="43" name="文本框 22562"/>
            <p:cNvSpPr>
              <a:spLocks noChangeArrowheads="1"/>
            </p:cNvSpPr>
            <p:nvPr/>
          </p:nvSpPr>
          <p:spPr bwMode="auto">
            <a:xfrm>
              <a:off x="5264" y="1429"/>
              <a:ext cx="907" cy="488"/>
            </a:xfrm>
            <a:prstGeom prst="rect">
              <a:avLst/>
            </a:prstGeom>
            <a:noFill/>
            <a:ln w="9525">
              <a:noFill/>
              <a:miter lim="800000"/>
            </a:ln>
          </p:spPr>
          <p:txBody>
            <a:bodyPr>
              <a:spAutoFit/>
            </a:bodyPr>
            <a:lstStyle/>
            <a:p>
              <a:pPr algn="ctr" eaLnBrk="0" hangingPunct="0"/>
              <a:r>
                <a:rPr lang="zh-CN" altLang="en-US" sz="1400" b="1">
                  <a:solidFill>
                    <a:srgbClr val="000000"/>
                  </a:solidFill>
                  <a:latin typeface="Times New Roman" panose="02020603050405020304" pitchFamily="18" charset="0"/>
                  <a:sym typeface="Times New Roman" panose="02020603050405020304" pitchFamily="18" charset="0"/>
                </a:rPr>
                <a:t>精炼</a:t>
              </a:r>
              <a:endParaRPr lang="zh-CN" altLang="en-US" sz="1400" b="1">
                <a:solidFill>
                  <a:srgbClr val="000000"/>
                </a:solidFill>
                <a:latin typeface="Times New Roman" panose="02020603050405020304" pitchFamily="18" charset="0"/>
                <a:sym typeface="Times New Roman" panose="02020603050405020304" pitchFamily="18" charset="0"/>
              </a:endParaRPr>
            </a:p>
          </p:txBody>
        </p:sp>
        <p:pic>
          <p:nvPicPr>
            <p:cNvPr id="45" name="对象 22564"/>
            <p:cNvPicPr>
              <a:picLocks noChangeAspect="1" noChangeArrowheads="1"/>
            </p:cNvPicPr>
            <p:nvPr/>
          </p:nvPicPr>
          <p:blipFill>
            <a:blip r:embed="rId9" cstate="print"/>
            <a:srcRect/>
            <a:stretch>
              <a:fillRect/>
            </a:stretch>
          </p:blipFill>
          <p:spPr bwMode="auto">
            <a:xfrm>
              <a:off x="6790" y="988"/>
              <a:ext cx="1077" cy="1309"/>
            </a:xfrm>
            <a:prstGeom prst="rect">
              <a:avLst/>
            </a:prstGeom>
            <a:noFill/>
            <a:ln w="9525">
              <a:noFill/>
              <a:miter lim="800000"/>
              <a:headEnd/>
              <a:tailEnd/>
            </a:ln>
          </p:spPr>
        </p:pic>
        <p:sp>
          <p:nvSpPr>
            <p:cNvPr id="50" name="文本框 22569"/>
            <p:cNvSpPr>
              <a:spLocks noChangeArrowheads="1"/>
            </p:cNvSpPr>
            <p:nvPr/>
          </p:nvSpPr>
          <p:spPr bwMode="auto">
            <a:xfrm>
              <a:off x="6691" y="4480"/>
              <a:ext cx="1176" cy="464"/>
            </a:xfrm>
            <a:prstGeom prst="rect">
              <a:avLst/>
            </a:prstGeom>
            <a:noFill/>
            <a:ln w="9525">
              <a:noFill/>
              <a:miter lim="800000"/>
            </a:ln>
          </p:spPr>
          <p:txBody>
            <a:bodyPr>
              <a:spAutoFit/>
            </a:bodyPr>
            <a:lstStyle/>
            <a:p>
              <a:pPr algn="ctr" eaLnBrk="0" hangingPunct="0"/>
              <a:r>
                <a:rPr lang="zh-CN" altLang="en-US" sz="1300" b="1" dirty="0">
                  <a:solidFill>
                    <a:srgbClr val="000000"/>
                  </a:solidFill>
                  <a:latin typeface="Times New Roman" panose="02020603050405020304" pitchFamily="18" charset="0"/>
                  <a:sym typeface="Times New Roman" panose="02020603050405020304" pitchFamily="18" charset="0"/>
                </a:rPr>
                <a:t>钢坯</a:t>
              </a:r>
              <a:endParaRPr lang="zh-CN" altLang="en-US" sz="1300" b="1" dirty="0">
                <a:solidFill>
                  <a:srgbClr val="000000"/>
                </a:solidFill>
                <a:latin typeface="Times New Roman" panose="02020603050405020304" pitchFamily="18" charset="0"/>
                <a:sym typeface="Times New Roman" panose="02020603050405020304" pitchFamily="18" charset="0"/>
              </a:endParaRPr>
            </a:p>
          </p:txBody>
        </p:sp>
        <p:pic>
          <p:nvPicPr>
            <p:cNvPr id="68" name="对象 22587"/>
            <p:cNvPicPr>
              <a:picLocks noChangeAspect="1" noChangeArrowheads="1"/>
            </p:cNvPicPr>
            <p:nvPr/>
          </p:nvPicPr>
          <p:blipFill>
            <a:blip r:embed="rId10" cstate="print"/>
            <a:srcRect/>
            <a:stretch>
              <a:fillRect/>
            </a:stretch>
          </p:blipFill>
          <p:spPr bwMode="auto">
            <a:xfrm>
              <a:off x="11623" y="765"/>
              <a:ext cx="1827" cy="1000"/>
            </a:xfrm>
            <a:prstGeom prst="rect">
              <a:avLst/>
            </a:prstGeom>
            <a:noFill/>
            <a:ln w="9525">
              <a:noFill/>
              <a:miter lim="800000"/>
              <a:headEnd/>
              <a:tailEnd/>
            </a:ln>
          </p:spPr>
        </p:pic>
        <p:pic>
          <p:nvPicPr>
            <p:cNvPr id="73" name="图片 22592"/>
            <p:cNvPicPr>
              <a:picLocks noChangeAspect="1" noChangeArrowheads="1"/>
            </p:cNvPicPr>
            <p:nvPr/>
          </p:nvPicPr>
          <p:blipFill>
            <a:blip r:embed="rId11" cstate="print"/>
            <a:srcRect/>
            <a:stretch>
              <a:fillRect/>
            </a:stretch>
          </p:blipFill>
          <p:spPr bwMode="auto">
            <a:xfrm>
              <a:off x="11706" y="2176"/>
              <a:ext cx="1744" cy="1886"/>
            </a:xfrm>
            <a:prstGeom prst="rect">
              <a:avLst/>
            </a:prstGeom>
            <a:noFill/>
            <a:ln w="9525">
              <a:noFill/>
              <a:miter lim="800000"/>
              <a:headEnd/>
              <a:tailEnd/>
            </a:ln>
          </p:spPr>
        </p:pic>
        <p:sp>
          <p:nvSpPr>
            <p:cNvPr id="85" name="文本框 22604"/>
            <p:cNvSpPr>
              <a:spLocks noChangeArrowheads="1"/>
            </p:cNvSpPr>
            <p:nvPr/>
          </p:nvSpPr>
          <p:spPr bwMode="auto">
            <a:xfrm>
              <a:off x="-417" y="1555"/>
              <a:ext cx="843" cy="488"/>
            </a:xfrm>
            <a:prstGeom prst="rect">
              <a:avLst/>
            </a:prstGeom>
            <a:noFill/>
            <a:ln w="9525">
              <a:noFill/>
              <a:miter lim="800000"/>
            </a:ln>
          </p:spPr>
          <p:txBody>
            <a:bodyPr wrap="square">
              <a:spAutoFit/>
            </a:bodyPr>
            <a:lstStyle/>
            <a:p>
              <a:pPr algn="ctr" eaLnBrk="0" hangingPunct="0"/>
              <a:r>
                <a:rPr lang="zh-CN" altLang="en-US" sz="1400" b="1">
                  <a:solidFill>
                    <a:srgbClr val="000000"/>
                  </a:solidFill>
                  <a:latin typeface="Times New Roman" panose="02020603050405020304" pitchFamily="18" charset="0"/>
                  <a:sym typeface="Times New Roman" panose="02020603050405020304" pitchFamily="18" charset="0"/>
                </a:rPr>
                <a:t>煤</a:t>
              </a:r>
              <a:endParaRPr lang="zh-CN" altLang="en-US" sz="1400" b="1">
                <a:solidFill>
                  <a:srgbClr val="000000"/>
                </a:solidFill>
                <a:latin typeface="Times New Roman" panose="02020603050405020304" pitchFamily="18" charset="0"/>
                <a:sym typeface="Times New Roman" panose="02020603050405020304" pitchFamily="18" charset="0"/>
              </a:endParaRPr>
            </a:p>
          </p:txBody>
        </p:sp>
        <p:sp>
          <p:nvSpPr>
            <p:cNvPr id="101" name="文本框 22623"/>
            <p:cNvSpPr>
              <a:spLocks noChangeArrowheads="1"/>
            </p:cNvSpPr>
            <p:nvPr/>
          </p:nvSpPr>
          <p:spPr bwMode="auto">
            <a:xfrm>
              <a:off x="10248" y="2502"/>
              <a:ext cx="1317" cy="831"/>
            </a:xfrm>
            <a:prstGeom prst="rect">
              <a:avLst/>
            </a:prstGeom>
            <a:noFill/>
            <a:ln w="9525">
              <a:noFill/>
              <a:miter lim="800000"/>
            </a:ln>
          </p:spPr>
          <p:txBody>
            <a:bodyPr wrap="square">
              <a:spAutoFit/>
            </a:bodyPr>
            <a:lstStyle/>
            <a:p>
              <a:pPr algn="ctr" eaLnBrk="0" hangingPunct="0"/>
              <a:r>
                <a:rPr lang="zh-CN" altLang="en-US" sz="1400" b="1" dirty="0">
                  <a:solidFill>
                    <a:srgbClr val="000000"/>
                  </a:solidFill>
                  <a:latin typeface="Times New Roman" panose="02020603050405020304" pitchFamily="18" charset="0"/>
                  <a:sym typeface="Times New Roman" panose="02020603050405020304" pitchFamily="18" charset="0"/>
                </a:rPr>
                <a:t>1780mm热连轧机</a:t>
              </a:r>
              <a:endParaRPr lang="zh-CN" altLang="en-US" sz="1400" b="1" dirty="0">
                <a:solidFill>
                  <a:srgbClr val="000000"/>
                </a:solidFill>
                <a:latin typeface="Times New Roman" panose="02020603050405020304" pitchFamily="18" charset="0"/>
                <a:sym typeface="Times New Roman" panose="02020603050405020304" pitchFamily="18" charset="0"/>
              </a:endParaRPr>
            </a:p>
          </p:txBody>
        </p:sp>
        <p:pic>
          <p:nvPicPr>
            <p:cNvPr id="104" name="图片 22626"/>
            <p:cNvPicPr>
              <a:picLocks noChangeAspect="1" noChangeArrowheads="1"/>
            </p:cNvPicPr>
            <p:nvPr/>
          </p:nvPicPr>
          <p:blipFill>
            <a:blip r:embed="rId12" cstate="print"/>
            <a:srcRect/>
            <a:stretch>
              <a:fillRect/>
            </a:stretch>
          </p:blipFill>
          <p:spPr bwMode="auto">
            <a:xfrm>
              <a:off x="6875" y="3539"/>
              <a:ext cx="905" cy="731"/>
            </a:xfrm>
            <a:prstGeom prst="rect">
              <a:avLst/>
            </a:prstGeom>
            <a:noFill/>
            <a:ln w="9525">
              <a:noFill/>
              <a:miter lim="800000"/>
              <a:headEnd/>
              <a:tailEnd/>
            </a:ln>
          </p:spPr>
        </p:pic>
        <p:sp>
          <p:nvSpPr>
            <p:cNvPr id="105" name="文本框 22627"/>
            <p:cNvSpPr>
              <a:spLocks noChangeArrowheads="1"/>
            </p:cNvSpPr>
            <p:nvPr/>
          </p:nvSpPr>
          <p:spPr bwMode="auto">
            <a:xfrm>
              <a:off x="7965" y="1398"/>
              <a:ext cx="908" cy="488"/>
            </a:xfrm>
            <a:prstGeom prst="rect">
              <a:avLst/>
            </a:prstGeom>
            <a:noFill/>
            <a:ln w="9525">
              <a:noFill/>
              <a:miter lim="800000"/>
            </a:ln>
          </p:spPr>
          <p:txBody>
            <a:bodyPr>
              <a:spAutoFit/>
            </a:bodyPr>
            <a:lstStyle/>
            <a:p>
              <a:pPr algn="ctr" eaLnBrk="0" hangingPunct="0"/>
              <a:r>
                <a:rPr lang="zh-CN" altLang="en-US" sz="1400" b="1">
                  <a:solidFill>
                    <a:srgbClr val="000000"/>
                  </a:solidFill>
                  <a:latin typeface="Times New Roman" panose="02020603050405020304" pitchFamily="18" charset="0"/>
                  <a:sym typeface="Times New Roman" panose="02020603050405020304" pitchFamily="18" charset="0"/>
                </a:rPr>
                <a:t>连铸</a:t>
              </a:r>
              <a:endParaRPr lang="zh-CN" altLang="en-US" sz="1400" b="1">
                <a:solidFill>
                  <a:srgbClr val="000000"/>
                </a:solidFill>
                <a:latin typeface="Times New Roman" panose="02020603050405020304" pitchFamily="18" charset="0"/>
                <a:sym typeface="Times New Roman" panose="02020603050405020304" pitchFamily="18" charset="0"/>
              </a:endParaRPr>
            </a:p>
          </p:txBody>
        </p:sp>
        <p:sp>
          <p:nvSpPr>
            <p:cNvPr id="126" name="文本框 22623"/>
            <p:cNvSpPr>
              <a:spLocks noChangeArrowheads="1"/>
            </p:cNvSpPr>
            <p:nvPr/>
          </p:nvSpPr>
          <p:spPr bwMode="auto">
            <a:xfrm>
              <a:off x="10191" y="568"/>
              <a:ext cx="1432" cy="831"/>
            </a:xfrm>
            <a:prstGeom prst="rect">
              <a:avLst/>
            </a:prstGeom>
            <a:noFill/>
            <a:ln w="9525">
              <a:noFill/>
              <a:miter lim="800000"/>
            </a:ln>
          </p:spPr>
          <p:txBody>
            <a:bodyPr wrap="square">
              <a:spAutoFit/>
            </a:bodyPr>
            <a:lstStyle/>
            <a:p>
              <a:pPr algn="ctr" eaLnBrk="0" hangingPunct="0"/>
              <a:r>
                <a:rPr lang="en-US" altLang="zh-CN" sz="1400" b="1" dirty="0">
                  <a:solidFill>
                    <a:srgbClr val="000000"/>
                  </a:solidFill>
                  <a:latin typeface="Times New Roman" panose="02020603050405020304" pitchFamily="18" charset="0"/>
                  <a:sym typeface="Times New Roman" panose="02020603050405020304" pitchFamily="18" charset="0"/>
                </a:rPr>
                <a:t>4100</a:t>
              </a:r>
              <a:r>
                <a:rPr lang="zh-CN" altLang="en-US" sz="1400" b="1" dirty="0">
                  <a:solidFill>
                    <a:srgbClr val="000000"/>
                  </a:solidFill>
                  <a:latin typeface="Times New Roman" panose="02020603050405020304" pitchFamily="18" charset="0"/>
                  <a:sym typeface="Times New Roman" panose="02020603050405020304" pitchFamily="18" charset="0"/>
                </a:rPr>
                <a:t>mm中厚板轧机</a:t>
              </a:r>
              <a:endParaRPr lang="zh-CN" altLang="en-US" sz="1400" b="1" dirty="0">
                <a:solidFill>
                  <a:srgbClr val="000000"/>
                </a:solidFill>
                <a:latin typeface="Times New Roman" panose="02020603050405020304" pitchFamily="18" charset="0"/>
                <a:sym typeface="Times New Roman" panose="02020603050405020304" pitchFamily="18" charset="0"/>
              </a:endParaRPr>
            </a:p>
          </p:txBody>
        </p:sp>
        <p:sp>
          <p:nvSpPr>
            <p:cNvPr id="128" name="文本框 22623"/>
            <p:cNvSpPr>
              <a:spLocks noChangeArrowheads="1"/>
            </p:cNvSpPr>
            <p:nvPr/>
          </p:nvSpPr>
          <p:spPr bwMode="auto">
            <a:xfrm>
              <a:off x="10120" y="4751"/>
              <a:ext cx="1659" cy="488"/>
            </a:xfrm>
            <a:prstGeom prst="rect">
              <a:avLst/>
            </a:prstGeom>
            <a:noFill/>
            <a:ln w="9525">
              <a:noFill/>
              <a:miter lim="800000"/>
            </a:ln>
          </p:spPr>
          <p:txBody>
            <a:bodyPr wrap="square">
              <a:spAutoFit/>
            </a:bodyPr>
            <a:lstStyle/>
            <a:p>
              <a:pPr algn="ctr" eaLnBrk="0" hangingPunct="0"/>
              <a:r>
                <a:rPr lang="zh-CN" altLang="en-US" sz="1400" b="1" dirty="0">
                  <a:solidFill>
                    <a:srgbClr val="000000"/>
                  </a:solidFill>
                  <a:latin typeface="Times New Roman" panose="02020603050405020304" pitchFamily="18" charset="0"/>
                  <a:sym typeface="Times New Roman" panose="02020603050405020304" pitchFamily="18" charset="0"/>
                </a:rPr>
                <a:t>棒材轧机</a:t>
              </a:r>
              <a:endParaRPr lang="zh-CN" altLang="en-US" sz="1400" b="1" dirty="0">
                <a:solidFill>
                  <a:srgbClr val="000000"/>
                </a:solidFill>
                <a:latin typeface="Times New Roman" panose="02020603050405020304" pitchFamily="18" charset="0"/>
                <a:sym typeface="Times New Roman" panose="02020603050405020304" pitchFamily="18" charset="0"/>
              </a:endParaRPr>
            </a:p>
          </p:txBody>
        </p:sp>
        <p:sp>
          <p:nvSpPr>
            <p:cNvPr id="130" name="文本框 22623"/>
            <p:cNvSpPr>
              <a:spLocks noChangeArrowheads="1"/>
            </p:cNvSpPr>
            <p:nvPr/>
          </p:nvSpPr>
          <p:spPr bwMode="auto">
            <a:xfrm>
              <a:off x="10223" y="6323"/>
              <a:ext cx="1367" cy="488"/>
            </a:xfrm>
            <a:prstGeom prst="rect">
              <a:avLst/>
            </a:prstGeom>
            <a:noFill/>
            <a:ln w="9525">
              <a:noFill/>
              <a:miter lim="800000"/>
            </a:ln>
          </p:spPr>
          <p:txBody>
            <a:bodyPr wrap="square">
              <a:spAutoFit/>
            </a:bodyPr>
            <a:lstStyle/>
            <a:p>
              <a:pPr algn="ctr" eaLnBrk="0" hangingPunct="0"/>
              <a:r>
                <a:rPr lang="zh-CN" altLang="en-US" sz="1400" b="1" dirty="0">
                  <a:solidFill>
                    <a:srgbClr val="000000"/>
                  </a:solidFill>
                  <a:latin typeface="Times New Roman" panose="02020603050405020304" pitchFamily="18" charset="0"/>
                  <a:sym typeface="Times New Roman" panose="02020603050405020304" pitchFamily="18" charset="0"/>
                </a:rPr>
                <a:t>线材轧机</a:t>
              </a:r>
              <a:endParaRPr lang="zh-CN" altLang="en-US" sz="1400" b="1" dirty="0">
                <a:solidFill>
                  <a:srgbClr val="000000"/>
                </a:solidFill>
                <a:latin typeface="Times New Roman" panose="02020603050405020304" pitchFamily="18" charset="0"/>
                <a:sym typeface="Times New Roman" panose="02020603050405020304" pitchFamily="18" charset="0"/>
              </a:endParaRPr>
            </a:p>
          </p:txBody>
        </p:sp>
      </p:grpSp>
      <p:sp>
        <p:nvSpPr>
          <p:cNvPr id="124" name="流程图: 磁盘 123"/>
          <p:cNvSpPr/>
          <p:nvPr/>
        </p:nvSpPr>
        <p:spPr>
          <a:xfrm>
            <a:off x="3387725" y="4316730"/>
            <a:ext cx="650240" cy="788035"/>
          </a:xfrm>
          <a:prstGeom prst="flowChartMagneticDisk">
            <a:avLst/>
          </a:prstGeom>
          <a:gradFill>
            <a:gsLst>
              <a:gs pos="0">
                <a:srgbClr val="FE4444"/>
              </a:gs>
              <a:gs pos="100000">
                <a:srgbClr val="832B2B"/>
              </a:gs>
            </a:gsLst>
            <a:lin ang="5400000" scaled="0"/>
          </a:gradFill>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下箭头 3"/>
          <p:cNvSpPr/>
          <p:nvPr/>
        </p:nvSpPr>
        <p:spPr>
          <a:xfrm>
            <a:off x="1460500" y="2135505"/>
            <a:ext cx="276225" cy="409575"/>
          </a:xfrm>
          <a:prstGeom prst="downArrow">
            <a:avLst/>
          </a:prstGeom>
          <a:gradFill>
            <a:gsLst>
              <a:gs pos="0">
                <a:srgbClr val="14CD68"/>
              </a:gs>
              <a:gs pos="100000">
                <a:srgbClr val="0B6E38"/>
              </a:gs>
            </a:gsLst>
            <a:lin ang="5400000" scaled="0"/>
          </a:gra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下箭头 4"/>
          <p:cNvSpPr/>
          <p:nvPr/>
        </p:nvSpPr>
        <p:spPr>
          <a:xfrm>
            <a:off x="2738120" y="2135505"/>
            <a:ext cx="276225" cy="409575"/>
          </a:xfrm>
          <a:prstGeom prst="downArrow">
            <a:avLst/>
          </a:prstGeom>
          <a:gradFill>
            <a:gsLst>
              <a:gs pos="0">
                <a:srgbClr val="14CD68"/>
              </a:gs>
              <a:gs pos="100000">
                <a:srgbClr val="0B6E38"/>
              </a:gs>
            </a:gsLst>
            <a:lin ang="5400000" scaled="0"/>
          </a:gra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下箭头 7"/>
          <p:cNvSpPr/>
          <p:nvPr/>
        </p:nvSpPr>
        <p:spPr>
          <a:xfrm>
            <a:off x="1990725" y="3300095"/>
            <a:ext cx="476250" cy="466725"/>
          </a:xfrm>
          <a:prstGeom prst="downArrow">
            <a:avLst/>
          </a:prstGeom>
          <a:gradFill>
            <a:gsLst>
              <a:gs pos="0">
                <a:srgbClr val="14CD68"/>
              </a:gs>
              <a:gs pos="100000">
                <a:srgbClr val="0B6E38"/>
              </a:gs>
            </a:gsLst>
            <a:lin ang="5400000" scaled="0"/>
          </a:gradFill>
          <a:ln w="12700" cmpd="sng">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8376" name="Picture 8" descr="https://timgsa.baidu.com/timg?image&amp;quality=80&amp;size=b9999_10000&amp;sec=1523261390&amp;di=dacb4637588f038cecdc51e86a71f328&amp;imgtype=jpg&amp;er=1&amp;src=http%3A%2F%2Fimage.cn.made-in-china.com%2F2f0j01uBHQNIjcrCkZ%2FSWRCH22A%25E7%25BA%25BF%25E6%259D%2590.jpg"/>
          <p:cNvPicPr>
            <a:picLocks noChangeAspect="1" noChangeArrowheads="1"/>
          </p:cNvPicPr>
          <p:nvPr/>
        </p:nvPicPr>
        <p:blipFill>
          <a:blip r:embed="rId13" cstate="print"/>
          <a:srcRect/>
          <a:stretch>
            <a:fillRect/>
          </a:stretch>
        </p:blipFill>
        <p:spPr bwMode="auto">
          <a:xfrm>
            <a:off x="10144125" y="5137785"/>
            <a:ext cx="1221105" cy="648970"/>
          </a:xfrm>
          <a:prstGeom prst="rect">
            <a:avLst/>
          </a:prstGeom>
          <a:noFill/>
        </p:spPr>
      </p:pic>
      <p:pic>
        <p:nvPicPr>
          <p:cNvPr id="58372" name="Picture 4" descr="https://timgsa.baidu.com/timg?image&amp;quality=80&amp;size=b9999_10000&amp;sec=1523261336&amp;di=d2799afaedc3308264bf498bba087201&amp;imgtype=jpg&amp;er=1&amp;src=http%3A%2F%2Fimg01.baimao.com%2FM00%2FF9%2F25%2FwKgAFFNd9JGAFHByAAAwhmldwF0197.jpg"/>
          <p:cNvPicPr>
            <a:picLocks noChangeAspect="1" noChangeArrowheads="1"/>
          </p:cNvPicPr>
          <p:nvPr/>
        </p:nvPicPr>
        <p:blipFill>
          <a:blip r:embed="rId14" cstate="print"/>
          <a:srcRect/>
          <a:stretch>
            <a:fillRect/>
          </a:stretch>
        </p:blipFill>
        <p:spPr bwMode="auto">
          <a:xfrm>
            <a:off x="10182860" y="3698875"/>
            <a:ext cx="1099185" cy="902970"/>
          </a:xfrm>
          <a:prstGeom prst="rect">
            <a:avLst/>
          </a:prstGeom>
          <a:noFill/>
        </p:spPr>
      </p:pic>
      <p:sp>
        <p:nvSpPr>
          <p:cNvPr id="9" name="右箭头 8"/>
          <p:cNvSpPr/>
          <p:nvPr/>
        </p:nvSpPr>
        <p:spPr>
          <a:xfrm>
            <a:off x="3086100" y="4528820"/>
            <a:ext cx="276225" cy="352425"/>
          </a:xfrm>
          <a:prstGeom prst="rightArrow">
            <a:avLst/>
          </a:prstGeom>
          <a:gradFill>
            <a:gsLst>
              <a:gs pos="0">
                <a:srgbClr val="14CD68"/>
              </a:gs>
              <a:gs pos="100000">
                <a:srgbClr val="0B6E3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右箭头 9"/>
          <p:cNvSpPr/>
          <p:nvPr/>
        </p:nvSpPr>
        <p:spPr>
          <a:xfrm>
            <a:off x="4105275" y="4528820"/>
            <a:ext cx="428625" cy="371475"/>
          </a:xfrm>
          <a:prstGeom prst="rightArrow">
            <a:avLst/>
          </a:prstGeom>
          <a:gradFill>
            <a:gsLst>
              <a:gs pos="0">
                <a:srgbClr val="14CD68"/>
              </a:gs>
              <a:gs pos="100000">
                <a:srgbClr val="0B6E3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上箭头 23"/>
          <p:cNvSpPr/>
          <p:nvPr/>
        </p:nvSpPr>
        <p:spPr>
          <a:xfrm>
            <a:off x="4546600" y="3662045"/>
            <a:ext cx="552450" cy="476250"/>
          </a:xfrm>
          <a:prstGeom prst="upArrow">
            <a:avLst/>
          </a:prstGeom>
          <a:gradFill>
            <a:gsLst>
              <a:gs pos="0">
                <a:srgbClr val="14CD68"/>
              </a:gs>
              <a:gs pos="100000">
                <a:srgbClr val="0B6E3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上箭头 24"/>
          <p:cNvSpPr/>
          <p:nvPr/>
        </p:nvSpPr>
        <p:spPr>
          <a:xfrm>
            <a:off x="4535170" y="2367915"/>
            <a:ext cx="552450" cy="476250"/>
          </a:xfrm>
          <a:prstGeom prst="upArrow">
            <a:avLst/>
          </a:prstGeom>
          <a:gradFill>
            <a:gsLst>
              <a:gs pos="0">
                <a:srgbClr val="14CD68"/>
              </a:gs>
              <a:gs pos="100000">
                <a:srgbClr val="0B6E3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文本框 22624"/>
          <p:cNvSpPr>
            <a:spLocks noChangeArrowheads="1"/>
          </p:cNvSpPr>
          <p:nvPr/>
        </p:nvSpPr>
        <p:spPr bwMode="auto">
          <a:xfrm>
            <a:off x="11094241" y="1827334"/>
            <a:ext cx="747779" cy="308009"/>
          </a:xfrm>
          <a:prstGeom prst="rect">
            <a:avLst/>
          </a:prstGeom>
          <a:noFill/>
          <a:ln w="9525">
            <a:noFill/>
            <a:miter lim="800000"/>
          </a:ln>
        </p:spPr>
        <p:txBody>
          <a:bodyPr wrap="square">
            <a:spAutoFit/>
          </a:bodyPr>
          <a:lstStyle/>
          <a:p>
            <a:pPr algn="ctr" eaLnBrk="0" hangingPunct="0"/>
            <a:r>
              <a:rPr lang="zh-CN" altLang="en-US" sz="1400" b="1" dirty="0">
                <a:solidFill>
                  <a:srgbClr val="000000"/>
                </a:solidFill>
                <a:latin typeface="Times New Roman" panose="02020603050405020304" pitchFamily="18" charset="0"/>
                <a:sym typeface="Times New Roman" panose="02020603050405020304" pitchFamily="18" charset="0"/>
              </a:rPr>
              <a:t>板材</a:t>
            </a:r>
            <a:endParaRPr lang="zh-CN" altLang="en-US" sz="1400" b="1" dirty="0">
              <a:solidFill>
                <a:srgbClr val="000000"/>
              </a:solidFill>
              <a:latin typeface="Times New Roman" panose="02020603050405020304" pitchFamily="18" charset="0"/>
              <a:sym typeface="Times New Roman" panose="02020603050405020304" pitchFamily="18" charset="0"/>
            </a:endParaRPr>
          </a:p>
        </p:txBody>
      </p:sp>
      <p:sp>
        <p:nvSpPr>
          <p:cNvPr id="28" name="文本框 22624"/>
          <p:cNvSpPr>
            <a:spLocks noChangeArrowheads="1"/>
          </p:cNvSpPr>
          <p:nvPr/>
        </p:nvSpPr>
        <p:spPr bwMode="auto">
          <a:xfrm>
            <a:off x="11094241" y="3177932"/>
            <a:ext cx="747779" cy="308009"/>
          </a:xfrm>
          <a:prstGeom prst="rect">
            <a:avLst/>
          </a:prstGeom>
          <a:noFill/>
          <a:ln w="9525">
            <a:noFill/>
            <a:miter lim="800000"/>
          </a:ln>
        </p:spPr>
        <p:txBody>
          <a:bodyPr>
            <a:spAutoFit/>
          </a:bodyPr>
          <a:lstStyle/>
          <a:p>
            <a:pPr algn="ctr" eaLnBrk="0" hangingPunct="0"/>
            <a:r>
              <a:rPr lang="zh-CN" altLang="en-US" sz="1400" b="1" dirty="0">
                <a:solidFill>
                  <a:srgbClr val="000000"/>
                </a:solidFill>
                <a:latin typeface="Times New Roman" panose="02020603050405020304" pitchFamily="18" charset="0"/>
                <a:sym typeface="Times New Roman" panose="02020603050405020304" pitchFamily="18" charset="0"/>
              </a:rPr>
              <a:t>热轧卷</a:t>
            </a:r>
            <a:endParaRPr lang="zh-CN" altLang="en-US" sz="1400" b="1" dirty="0">
              <a:solidFill>
                <a:srgbClr val="000000"/>
              </a:solidFill>
              <a:latin typeface="Times New Roman" panose="02020603050405020304" pitchFamily="18" charset="0"/>
              <a:sym typeface="Times New Roman" panose="02020603050405020304" pitchFamily="18" charset="0"/>
            </a:endParaRPr>
          </a:p>
        </p:txBody>
      </p:sp>
      <p:sp>
        <p:nvSpPr>
          <p:cNvPr id="31" name="文本框 22624"/>
          <p:cNvSpPr>
            <a:spLocks noChangeArrowheads="1"/>
          </p:cNvSpPr>
          <p:nvPr/>
        </p:nvSpPr>
        <p:spPr bwMode="auto">
          <a:xfrm>
            <a:off x="11151391" y="4293722"/>
            <a:ext cx="747779" cy="308009"/>
          </a:xfrm>
          <a:prstGeom prst="rect">
            <a:avLst/>
          </a:prstGeom>
          <a:noFill/>
          <a:ln w="9525">
            <a:noFill/>
            <a:miter lim="800000"/>
          </a:ln>
        </p:spPr>
        <p:txBody>
          <a:bodyPr wrap="square">
            <a:spAutoFit/>
          </a:bodyPr>
          <a:lstStyle/>
          <a:p>
            <a:pPr algn="ctr" eaLnBrk="0" hangingPunct="0"/>
            <a:r>
              <a:rPr lang="zh-CN" altLang="en-US" sz="1400" b="1" dirty="0">
                <a:solidFill>
                  <a:srgbClr val="000000"/>
                </a:solidFill>
                <a:latin typeface="Times New Roman" panose="02020603050405020304" pitchFamily="18" charset="0"/>
                <a:sym typeface="Times New Roman" panose="02020603050405020304" pitchFamily="18" charset="0"/>
              </a:rPr>
              <a:t>棒材</a:t>
            </a:r>
            <a:endParaRPr lang="zh-CN" altLang="en-US" sz="1400" b="1" dirty="0">
              <a:solidFill>
                <a:srgbClr val="000000"/>
              </a:solidFill>
              <a:latin typeface="Times New Roman" panose="02020603050405020304" pitchFamily="18" charset="0"/>
              <a:sym typeface="Times New Roman" panose="02020603050405020304" pitchFamily="18" charset="0"/>
            </a:endParaRPr>
          </a:p>
        </p:txBody>
      </p:sp>
      <p:sp>
        <p:nvSpPr>
          <p:cNvPr id="34" name="文本框 22624"/>
          <p:cNvSpPr>
            <a:spLocks noChangeArrowheads="1"/>
          </p:cNvSpPr>
          <p:nvPr/>
        </p:nvSpPr>
        <p:spPr bwMode="auto">
          <a:xfrm>
            <a:off x="11151493" y="5347558"/>
            <a:ext cx="747779" cy="308009"/>
          </a:xfrm>
          <a:prstGeom prst="rect">
            <a:avLst/>
          </a:prstGeom>
          <a:noFill/>
          <a:ln w="9525">
            <a:noFill/>
            <a:miter lim="800000"/>
          </a:ln>
        </p:spPr>
        <p:txBody>
          <a:bodyPr wrap="square">
            <a:spAutoFit/>
          </a:bodyPr>
          <a:lstStyle/>
          <a:p>
            <a:pPr algn="ctr" eaLnBrk="0" hangingPunct="0"/>
            <a:r>
              <a:rPr lang="zh-CN" altLang="en-US" sz="1400" b="1" dirty="0">
                <a:solidFill>
                  <a:srgbClr val="000000"/>
                </a:solidFill>
                <a:latin typeface="Times New Roman" panose="02020603050405020304" pitchFamily="18" charset="0"/>
                <a:sym typeface="Times New Roman" panose="02020603050405020304" pitchFamily="18" charset="0"/>
              </a:rPr>
              <a:t>线材</a:t>
            </a:r>
            <a:endParaRPr lang="zh-CN" altLang="en-US" sz="1400" b="1" dirty="0">
              <a:solidFill>
                <a:srgbClr val="000000"/>
              </a:solidFill>
              <a:latin typeface="Times New Roman" panose="02020603050405020304" pitchFamily="18" charset="0"/>
              <a:sym typeface="Times New Roman" panose="02020603050405020304" pitchFamily="18" charset="0"/>
            </a:endParaRPr>
          </a:p>
        </p:txBody>
      </p:sp>
      <p:sp>
        <p:nvSpPr>
          <p:cNvPr id="39" name="右箭头 38"/>
          <p:cNvSpPr/>
          <p:nvPr/>
        </p:nvSpPr>
        <p:spPr>
          <a:xfrm>
            <a:off x="5838825" y="1918970"/>
            <a:ext cx="581025" cy="438150"/>
          </a:xfrm>
          <a:prstGeom prst="rightArrow">
            <a:avLst/>
          </a:prstGeom>
          <a:gradFill>
            <a:gsLst>
              <a:gs pos="0">
                <a:srgbClr val="14CD68"/>
              </a:gs>
              <a:gs pos="100000">
                <a:srgbClr val="0B6E3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下箭头 39"/>
          <p:cNvSpPr/>
          <p:nvPr/>
        </p:nvSpPr>
        <p:spPr>
          <a:xfrm>
            <a:off x="6505575" y="2585720"/>
            <a:ext cx="438150" cy="552450"/>
          </a:xfrm>
          <a:prstGeom prst="downArrow">
            <a:avLst/>
          </a:prstGeom>
          <a:gradFill>
            <a:gsLst>
              <a:gs pos="0">
                <a:srgbClr val="14CD68"/>
              </a:gs>
              <a:gs pos="100000">
                <a:srgbClr val="0B6E3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右箭头 47"/>
          <p:cNvSpPr/>
          <p:nvPr/>
        </p:nvSpPr>
        <p:spPr>
          <a:xfrm>
            <a:off x="8439150" y="5152390"/>
            <a:ext cx="619125" cy="194945"/>
          </a:xfrm>
          <a:prstGeom prst="rightArrow">
            <a:avLst/>
          </a:prstGeom>
          <a:gradFill>
            <a:gsLst>
              <a:gs pos="0">
                <a:srgbClr val="14CD68"/>
              </a:gs>
              <a:gs pos="100000">
                <a:srgbClr val="0B6E3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右箭头 52"/>
          <p:cNvSpPr/>
          <p:nvPr/>
        </p:nvSpPr>
        <p:spPr>
          <a:xfrm>
            <a:off x="8448675" y="4180840"/>
            <a:ext cx="619125" cy="194945"/>
          </a:xfrm>
          <a:prstGeom prst="rightArrow">
            <a:avLst/>
          </a:prstGeom>
          <a:gradFill>
            <a:gsLst>
              <a:gs pos="0">
                <a:srgbClr val="14CD68"/>
              </a:gs>
              <a:gs pos="100000">
                <a:srgbClr val="0B6E3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右箭头 53"/>
          <p:cNvSpPr/>
          <p:nvPr/>
        </p:nvSpPr>
        <p:spPr>
          <a:xfrm>
            <a:off x="8439150" y="3138170"/>
            <a:ext cx="619125" cy="194945"/>
          </a:xfrm>
          <a:prstGeom prst="rightArrow">
            <a:avLst/>
          </a:prstGeom>
          <a:gradFill>
            <a:gsLst>
              <a:gs pos="0">
                <a:srgbClr val="14CD68"/>
              </a:gs>
              <a:gs pos="100000">
                <a:srgbClr val="0B6E3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右箭头 54"/>
          <p:cNvSpPr/>
          <p:nvPr/>
        </p:nvSpPr>
        <p:spPr>
          <a:xfrm>
            <a:off x="8408035" y="1866265"/>
            <a:ext cx="619125" cy="194945"/>
          </a:xfrm>
          <a:prstGeom prst="rightArrow">
            <a:avLst/>
          </a:prstGeom>
          <a:gradFill>
            <a:gsLst>
              <a:gs pos="0">
                <a:srgbClr val="14CD68"/>
              </a:gs>
              <a:gs pos="100000">
                <a:srgbClr val="0B6E3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p:cNvSpPr/>
          <p:nvPr/>
        </p:nvSpPr>
        <p:spPr>
          <a:xfrm>
            <a:off x="7275830" y="3376295"/>
            <a:ext cx="1009650" cy="428625"/>
          </a:xfrm>
          <a:prstGeom prst="rect">
            <a:avLst/>
          </a:prstGeom>
          <a:gradFill>
            <a:gsLst>
              <a:gs pos="100000">
                <a:srgbClr val="14CD68"/>
              </a:gs>
              <a:gs pos="100000">
                <a:srgbClr val="0B6E3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p:cNvSpPr/>
          <p:nvPr/>
        </p:nvSpPr>
        <p:spPr>
          <a:xfrm>
            <a:off x="8218805" y="1909445"/>
            <a:ext cx="238125" cy="3401060"/>
          </a:xfrm>
          <a:prstGeom prst="rect">
            <a:avLst/>
          </a:prstGeom>
          <a:gradFill>
            <a:gsLst>
              <a:gs pos="100000">
                <a:srgbClr val="14CD68"/>
              </a:gs>
              <a:gs pos="100000">
                <a:srgbClr val="0B6E3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p:cNvSpPr txBox="1"/>
          <p:nvPr/>
        </p:nvSpPr>
        <p:spPr>
          <a:xfrm>
            <a:off x="1126490" y="250825"/>
            <a:ext cx="5092065" cy="521970"/>
          </a:xfrm>
          <a:prstGeom prst="rect">
            <a:avLst/>
          </a:prstGeom>
          <a:noFill/>
        </p:spPr>
        <p:txBody>
          <a:bodyPr wrap="square" rtlCol="0" anchor="t">
            <a:spAutoFit/>
          </a:bodyPr>
          <a:lstStyle/>
          <a:p>
            <a:pPr lvl="0" algn="l">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二、基本情况：主要工艺流程</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cxnSp>
        <p:nvCxnSpPr>
          <p:cNvPr id="144" name="直接连接符 143"/>
          <p:cNvCxnSpPr/>
          <p:nvPr/>
        </p:nvCxnSpPr>
        <p:spPr>
          <a:xfrm flipV="1">
            <a:off x="10859139" y="5467969"/>
            <a:ext cx="1" cy="276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直接箭头连接符 135"/>
          <p:cNvCxnSpPr>
            <a:cxnSpLocks noChangeShapeType="1"/>
          </p:cNvCxnSpPr>
          <p:nvPr/>
        </p:nvCxnSpPr>
        <p:spPr bwMode="auto">
          <a:xfrm>
            <a:off x="4103937" y="5472876"/>
            <a:ext cx="0" cy="568325"/>
          </a:xfrm>
          <a:prstGeom prst="straightConnector1">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cxnSp>
      <p:sp>
        <p:nvSpPr>
          <p:cNvPr id="4" name="TextBox 3"/>
          <p:cNvSpPr txBox="1"/>
          <p:nvPr/>
        </p:nvSpPr>
        <p:spPr>
          <a:xfrm>
            <a:off x="815340" y="253365"/>
            <a:ext cx="6120765" cy="521970"/>
          </a:xfrm>
          <a:prstGeom prst="rect">
            <a:avLst/>
          </a:prstGeom>
          <a:noFill/>
        </p:spPr>
        <p:txBody>
          <a:bodyPr wrap="square" rtlCol="0" anchor="t">
            <a:spAutoFit/>
          </a:bodyPr>
          <a:lstStyle/>
          <a:p>
            <a:pPr lvl="0" algn="l">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二、基本情况：产能产线与主要装备</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sp>
        <p:nvSpPr>
          <p:cNvPr id="7" name="矩形 6"/>
          <p:cNvSpPr/>
          <p:nvPr/>
        </p:nvSpPr>
        <p:spPr bwMode="auto">
          <a:xfrm>
            <a:off x="7046595" y="2974975"/>
            <a:ext cx="1360805" cy="378460"/>
          </a:xfrm>
          <a:prstGeom prst="rect">
            <a:avLst/>
          </a:prstGeom>
          <a:solidFill>
            <a:srgbClr val="00B0F0"/>
          </a:solidFill>
          <a:ln>
            <a:solidFill>
              <a:schemeClr val="tx1"/>
            </a:solidFill>
          </a:ln>
          <a:effectLst>
            <a:softEdge rad="25400"/>
          </a:effectLst>
        </p:spPr>
        <p:txBody>
          <a:bodyPr anchor="ctr"/>
          <a:lstStyle/>
          <a:p>
            <a:pPr algn="ctr">
              <a:defRPr/>
            </a:pPr>
            <a:r>
              <a:rPr lang="en-US" altLang="zh-CN" sz="1335" b="1" noProof="1">
                <a:solidFill>
                  <a:schemeClr val="bg1"/>
                </a:solidFill>
                <a:latin typeface="黑体" panose="02010609060101010101" charset="-122"/>
                <a:ea typeface="黑体" panose="02010609060101010101" charset="-122"/>
                <a:sym typeface="Arial" panose="020B0604020202020204" charset="76"/>
              </a:rPr>
              <a:t>1</a:t>
            </a:r>
            <a:r>
              <a:rPr lang="en-US" altLang="zh-CN" sz="1335" b="1" noProof="1">
                <a:solidFill>
                  <a:schemeClr val="bg1"/>
                </a:solidFill>
                <a:latin typeface="黑体" panose="02010609060101010101" charset="-122"/>
                <a:ea typeface="黑体" panose="02010609060101010101" charset="-122"/>
                <a:sym typeface="宋体" panose="02010600030101010101" pitchFamily="2" charset="-122"/>
              </a:rPr>
              <a:t>×</a:t>
            </a:r>
            <a:r>
              <a:rPr lang="en-US" altLang="zh-CN" sz="1335" b="1" noProof="1">
                <a:solidFill>
                  <a:schemeClr val="bg1"/>
                </a:solidFill>
                <a:latin typeface="黑体" panose="02010609060101010101" charset="-122"/>
                <a:ea typeface="黑体" panose="02010609060101010101" charset="-122"/>
                <a:sym typeface="Arial" panose="020B0604020202020204" charset="76"/>
              </a:rPr>
              <a:t>1750m</a:t>
            </a:r>
            <a:r>
              <a:rPr lang="en-US" altLang="zh-CN" sz="1335" b="1" baseline="30000" noProof="1">
                <a:solidFill>
                  <a:schemeClr val="bg1"/>
                </a:solidFill>
                <a:latin typeface="黑体" panose="02010609060101010101" charset="-122"/>
                <a:ea typeface="黑体" panose="02010609060101010101" charset="-122"/>
                <a:sym typeface="Arial" panose="020B0604020202020204" charset="76"/>
              </a:rPr>
              <a:t>3</a:t>
            </a:r>
            <a:r>
              <a:rPr lang="zh-CN" altLang="en-US" sz="1335" b="1" noProof="1">
                <a:solidFill>
                  <a:schemeClr val="bg1"/>
                </a:solidFill>
                <a:latin typeface="黑体" panose="02010609060101010101" charset="-122"/>
                <a:ea typeface="黑体" panose="02010609060101010101" charset="-122"/>
                <a:sym typeface="Arial" panose="020B0604020202020204" charset="76"/>
              </a:rPr>
              <a:t>高炉</a:t>
            </a:r>
            <a:endParaRPr lang="zh-CN" altLang="en-US" sz="1335" b="1" noProof="1">
              <a:solidFill>
                <a:schemeClr val="bg1"/>
              </a:solidFill>
              <a:latin typeface="黑体" panose="02010609060101010101" charset="-122"/>
              <a:ea typeface="黑体" panose="02010609060101010101" charset="-122"/>
            </a:endParaRPr>
          </a:p>
        </p:txBody>
      </p:sp>
      <p:sp>
        <p:nvSpPr>
          <p:cNvPr id="8" name="矩形 7"/>
          <p:cNvSpPr/>
          <p:nvPr/>
        </p:nvSpPr>
        <p:spPr bwMode="auto">
          <a:xfrm>
            <a:off x="7034530" y="3674745"/>
            <a:ext cx="1360805" cy="378460"/>
          </a:xfrm>
          <a:prstGeom prst="rect">
            <a:avLst/>
          </a:prstGeom>
          <a:solidFill>
            <a:srgbClr val="00B0F0"/>
          </a:solidFill>
          <a:ln>
            <a:solidFill>
              <a:srgbClr val="0070C0"/>
            </a:solidFill>
          </a:ln>
          <a:effectLst>
            <a:softEdge rad="25400"/>
          </a:effectLst>
        </p:spPr>
        <p:txBody>
          <a:bodyPr anchor="ctr"/>
          <a:lstStyle/>
          <a:p>
            <a:pPr algn="ctr">
              <a:defRPr/>
            </a:pPr>
            <a:r>
              <a:rPr lang="en-US" altLang="zh-CN" sz="1335" b="1" noProof="1">
                <a:solidFill>
                  <a:schemeClr val="bg1"/>
                </a:solidFill>
                <a:latin typeface="黑体" panose="02010609060101010101" charset="-122"/>
                <a:ea typeface="黑体" panose="02010609060101010101" charset="-122"/>
                <a:sym typeface="Arial" panose="020B0604020202020204" charset="76"/>
              </a:rPr>
              <a:t>3</a:t>
            </a:r>
            <a:r>
              <a:rPr lang="en-US" altLang="zh-CN" sz="1335" b="1" noProof="1">
                <a:solidFill>
                  <a:schemeClr val="bg1"/>
                </a:solidFill>
                <a:latin typeface="黑体" panose="02010609060101010101" charset="-122"/>
                <a:ea typeface="黑体" panose="02010609060101010101" charset="-122"/>
                <a:sym typeface="宋体" panose="02010600030101010101" pitchFamily="2" charset="-122"/>
              </a:rPr>
              <a:t>×80t </a:t>
            </a:r>
            <a:r>
              <a:rPr lang="zh-CN" altLang="en-US" sz="1335" b="1" noProof="1">
                <a:solidFill>
                  <a:schemeClr val="bg1"/>
                </a:solidFill>
                <a:latin typeface="黑体" panose="02010609060101010101" charset="-122"/>
                <a:ea typeface="黑体" panose="02010609060101010101" charset="-122"/>
                <a:sym typeface="宋体" panose="02010600030101010101" pitchFamily="2" charset="-122"/>
              </a:rPr>
              <a:t>转炉</a:t>
            </a:r>
            <a:endParaRPr lang="zh-CN" altLang="en-US" sz="1335" b="1" noProof="1">
              <a:solidFill>
                <a:schemeClr val="bg1"/>
              </a:solidFill>
              <a:latin typeface="黑体" panose="02010609060101010101" charset="-122"/>
              <a:ea typeface="黑体" panose="02010609060101010101" charset="-122"/>
            </a:endParaRPr>
          </a:p>
        </p:txBody>
      </p:sp>
      <p:sp>
        <p:nvSpPr>
          <p:cNvPr id="9" name="矩形 8"/>
          <p:cNvSpPr/>
          <p:nvPr/>
        </p:nvSpPr>
        <p:spPr bwMode="auto">
          <a:xfrm>
            <a:off x="2891155" y="3674745"/>
            <a:ext cx="1358900" cy="378460"/>
          </a:xfrm>
          <a:prstGeom prst="rect">
            <a:avLst/>
          </a:prstGeom>
          <a:solidFill>
            <a:srgbClr val="00B0F0"/>
          </a:solidFill>
          <a:ln>
            <a:solidFill>
              <a:schemeClr val="tx1"/>
            </a:solidFill>
          </a:ln>
          <a:effectLst>
            <a:softEdge rad="25400"/>
          </a:effectLst>
        </p:spPr>
        <p:txBody>
          <a:bodyPr anchor="ctr"/>
          <a:lstStyle/>
          <a:p>
            <a:pPr algn="ctr">
              <a:defRPr/>
            </a:pPr>
            <a:r>
              <a:rPr lang="en-US" altLang="zh-CN" sz="1335" b="1" noProof="1">
                <a:solidFill>
                  <a:schemeClr val="bg1"/>
                </a:solidFill>
                <a:latin typeface="黑体" panose="02010609060101010101" charset="-122"/>
                <a:ea typeface="黑体" panose="02010609060101010101" charset="-122"/>
                <a:sym typeface="Arial" panose="020B0604020202020204" charset="76"/>
              </a:rPr>
              <a:t>3</a:t>
            </a:r>
            <a:r>
              <a:rPr lang="en-US" altLang="zh-CN" sz="1335" b="1" noProof="1">
                <a:solidFill>
                  <a:schemeClr val="bg1"/>
                </a:solidFill>
                <a:latin typeface="黑体" panose="02010609060101010101" charset="-122"/>
                <a:ea typeface="黑体" panose="02010609060101010101" charset="-122"/>
                <a:sym typeface="宋体" panose="02010600030101010101" pitchFamily="2" charset="-122"/>
              </a:rPr>
              <a:t>×210t </a:t>
            </a:r>
            <a:r>
              <a:rPr lang="zh-CN" altLang="en-US" sz="1335" b="1" noProof="1">
                <a:solidFill>
                  <a:schemeClr val="bg1"/>
                </a:solidFill>
                <a:latin typeface="黑体" panose="02010609060101010101" charset="-122"/>
                <a:ea typeface="黑体" panose="02010609060101010101" charset="-122"/>
                <a:sym typeface="宋体" panose="02010600030101010101" pitchFamily="2" charset="-122"/>
              </a:rPr>
              <a:t>转炉</a:t>
            </a:r>
            <a:endParaRPr lang="zh-CN" altLang="en-US" sz="1335" b="1" noProof="1">
              <a:solidFill>
                <a:schemeClr val="bg1"/>
              </a:solidFill>
              <a:latin typeface="黑体" panose="02010609060101010101" charset="-122"/>
              <a:ea typeface="黑体" panose="02010609060101010101" charset="-122"/>
            </a:endParaRPr>
          </a:p>
        </p:txBody>
      </p:sp>
      <p:sp>
        <p:nvSpPr>
          <p:cNvPr id="12" name="矩形 11"/>
          <p:cNvSpPr/>
          <p:nvPr/>
        </p:nvSpPr>
        <p:spPr bwMode="auto">
          <a:xfrm>
            <a:off x="2222749" y="5176016"/>
            <a:ext cx="1101725" cy="295275"/>
          </a:xfrm>
          <a:prstGeom prst="rect">
            <a:avLst/>
          </a:prstGeom>
          <a:solidFill>
            <a:srgbClr val="00B0F0"/>
          </a:solidFill>
          <a:ln>
            <a:solidFill>
              <a:schemeClr val="tx1"/>
            </a:solidFill>
          </a:ln>
          <a:effectLst>
            <a:softEdge rad="25400"/>
          </a:effectLst>
        </p:spPr>
        <p:txBody>
          <a:bodyPr anchor="ctr"/>
          <a:lstStyle/>
          <a:p>
            <a:pPr algn="ctr">
              <a:defRPr/>
            </a:pPr>
            <a:r>
              <a:rPr lang="en-US" altLang="zh-CN" sz="1335" b="1" noProof="1">
                <a:solidFill>
                  <a:schemeClr val="bg1"/>
                </a:solidFill>
                <a:latin typeface="黑体" panose="02010609060101010101" charset="-122"/>
                <a:ea typeface="黑体" panose="02010609060101010101" charset="-122"/>
                <a:sym typeface="宋体" panose="02010600030101010101" pitchFamily="2" charset="-122"/>
              </a:rPr>
              <a:t>2#</a:t>
            </a:r>
            <a:r>
              <a:rPr lang="zh-CN" altLang="en-US" sz="1335" b="1" noProof="1">
                <a:solidFill>
                  <a:schemeClr val="bg1"/>
                </a:solidFill>
                <a:latin typeface="黑体" panose="02010609060101010101" charset="-122"/>
                <a:ea typeface="黑体" panose="02010609060101010101" charset="-122"/>
                <a:sym typeface="宋体" panose="02010600030101010101" pitchFamily="2" charset="-122"/>
              </a:rPr>
              <a:t>连铸</a:t>
            </a:r>
            <a:endParaRPr lang="zh-CN" altLang="en-US" sz="1335" b="1" noProof="1">
              <a:solidFill>
                <a:schemeClr val="bg1"/>
              </a:solidFill>
              <a:latin typeface="黑体" panose="02010609060101010101" charset="-122"/>
              <a:ea typeface="黑体" panose="02010609060101010101" charset="-122"/>
            </a:endParaRPr>
          </a:p>
        </p:txBody>
      </p:sp>
      <p:sp>
        <p:nvSpPr>
          <p:cNvPr id="14" name="矩形 13"/>
          <p:cNvSpPr/>
          <p:nvPr/>
        </p:nvSpPr>
        <p:spPr bwMode="auto">
          <a:xfrm>
            <a:off x="7017000" y="5176016"/>
            <a:ext cx="1395412" cy="295275"/>
          </a:xfrm>
          <a:prstGeom prst="rect">
            <a:avLst/>
          </a:prstGeom>
          <a:solidFill>
            <a:srgbClr val="00B0F0"/>
          </a:solidFill>
          <a:ln>
            <a:solidFill>
              <a:srgbClr val="0070C0"/>
            </a:solidFill>
          </a:ln>
          <a:effectLst>
            <a:softEdge rad="25400"/>
          </a:effectLst>
        </p:spPr>
        <p:txBody>
          <a:bodyPr anchor="ctr"/>
          <a:lstStyle/>
          <a:p>
            <a:pPr algn="ctr">
              <a:defRPr/>
            </a:pPr>
            <a:r>
              <a:rPr lang="en-US" altLang="zh-CN" sz="1335" b="1" noProof="1">
                <a:solidFill>
                  <a:schemeClr val="bg1"/>
                </a:solidFill>
                <a:latin typeface="黑体" panose="02010609060101010101" charset="-122"/>
                <a:ea typeface="黑体" panose="02010609060101010101" charset="-122"/>
                <a:sym typeface="Arial" panose="020B0604020202020204" charset="76"/>
              </a:rPr>
              <a:t>5#</a:t>
            </a:r>
            <a:r>
              <a:rPr lang="zh-CN" altLang="en-US" sz="1335" b="1" noProof="1">
                <a:solidFill>
                  <a:schemeClr val="bg1"/>
                </a:solidFill>
                <a:latin typeface="黑体" panose="02010609060101010101" charset="-122"/>
                <a:ea typeface="黑体" panose="02010609060101010101" charset="-122"/>
                <a:sym typeface="Arial" panose="020B0604020202020204" charset="76"/>
              </a:rPr>
              <a:t>连铸</a:t>
            </a:r>
            <a:endParaRPr lang="zh-CN" altLang="en-US" sz="1335" b="1" noProof="1">
              <a:solidFill>
                <a:schemeClr val="bg1"/>
              </a:solidFill>
              <a:latin typeface="黑体" panose="02010609060101010101" charset="-122"/>
              <a:ea typeface="黑体" panose="02010609060101010101" charset="-122"/>
            </a:endParaRPr>
          </a:p>
        </p:txBody>
      </p:sp>
      <p:sp>
        <p:nvSpPr>
          <p:cNvPr id="16" name="矩形 15"/>
          <p:cNvSpPr/>
          <p:nvPr/>
        </p:nvSpPr>
        <p:spPr bwMode="auto">
          <a:xfrm>
            <a:off x="5458075" y="6039616"/>
            <a:ext cx="1395412" cy="293687"/>
          </a:xfrm>
          <a:prstGeom prst="rect">
            <a:avLst/>
          </a:prstGeom>
          <a:solidFill>
            <a:srgbClr val="00B050"/>
          </a:solidFill>
          <a:ln>
            <a:solidFill>
              <a:schemeClr val="tx1"/>
            </a:solidFill>
          </a:ln>
          <a:effectLst>
            <a:softEdge rad="25400"/>
          </a:effectLst>
        </p:spPr>
        <p:txBody>
          <a:bodyPr anchor="ctr"/>
          <a:lstStyle/>
          <a:p>
            <a:pPr algn="ctr"/>
            <a:r>
              <a:rPr lang="zh-CN" altLang="en-US" sz="1335" b="1" noProof="1">
                <a:solidFill>
                  <a:schemeClr val="bg1"/>
                </a:solidFill>
                <a:latin typeface="黑体" panose="02010609060101010101" charset="-122"/>
                <a:ea typeface="黑体" panose="02010609060101010101" charset="-122"/>
                <a:sym typeface="Arial" panose="020B0604020202020204" charset="76"/>
              </a:rPr>
              <a:t>线材</a:t>
            </a:r>
            <a:endParaRPr lang="zh-CN" altLang="en-US" sz="1335" b="1" noProof="1">
              <a:solidFill>
                <a:schemeClr val="bg1"/>
              </a:solidFill>
              <a:latin typeface="黑体" panose="02010609060101010101" charset="-122"/>
              <a:ea typeface="黑体" panose="02010609060101010101" charset="-122"/>
              <a:sym typeface="Arial" panose="020B0604020202020204" charset="76"/>
            </a:endParaRPr>
          </a:p>
        </p:txBody>
      </p:sp>
      <p:sp>
        <p:nvSpPr>
          <p:cNvPr id="17" name="矩形 16"/>
          <p:cNvSpPr/>
          <p:nvPr/>
        </p:nvSpPr>
        <p:spPr bwMode="auto">
          <a:xfrm>
            <a:off x="2222749" y="6039616"/>
            <a:ext cx="1101725" cy="293687"/>
          </a:xfrm>
          <a:prstGeom prst="rect">
            <a:avLst/>
          </a:prstGeom>
          <a:solidFill>
            <a:srgbClr val="00B050"/>
          </a:solidFill>
          <a:ln>
            <a:solidFill>
              <a:schemeClr val="tx1"/>
            </a:solidFill>
          </a:ln>
          <a:effectLst>
            <a:softEdge rad="25400"/>
          </a:effectLst>
        </p:spPr>
        <p:txBody>
          <a:bodyPr anchor="ctr"/>
          <a:lstStyle/>
          <a:p>
            <a:pPr algn="ctr">
              <a:defRPr/>
            </a:pPr>
            <a:r>
              <a:rPr lang="en-US" altLang="zh-CN" sz="1335" b="1" noProof="1">
                <a:solidFill>
                  <a:schemeClr val="bg1"/>
                </a:solidFill>
                <a:latin typeface="黑体" panose="02010609060101010101" charset="-122"/>
                <a:ea typeface="黑体" panose="02010609060101010101" charset="-122"/>
                <a:sym typeface="宋体" panose="02010600030101010101" pitchFamily="2" charset="-122"/>
              </a:rPr>
              <a:t>4100mm</a:t>
            </a:r>
            <a:r>
              <a:rPr lang="zh-CN" altLang="en-US" sz="1335" b="1" noProof="1">
                <a:solidFill>
                  <a:schemeClr val="bg1"/>
                </a:solidFill>
                <a:latin typeface="黑体" panose="02010609060101010101" charset="-122"/>
                <a:ea typeface="黑体" panose="02010609060101010101" charset="-122"/>
                <a:sym typeface="宋体" panose="02010600030101010101" pitchFamily="2" charset="-122"/>
              </a:rPr>
              <a:t>厚板</a:t>
            </a:r>
            <a:endParaRPr lang="zh-CN" altLang="en-US" sz="1335" b="1" noProof="1">
              <a:solidFill>
                <a:schemeClr val="bg1"/>
              </a:solidFill>
              <a:latin typeface="黑体" panose="02010609060101010101" charset="-122"/>
              <a:ea typeface="黑体" panose="02010609060101010101" charset="-122"/>
            </a:endParaRPr>
          </a:p>
        </p:txBody>
      </p:sp>
      <p:sp>
        <p:nvSpPr>
          <p:cNvPr id="18" name="矩形 17"/>
          <p:cNvSpPr/>
          <p:nvPr/>
        </p:nvSpPr>
        <p:spPr bwMode="auto">
          <a:xfrm>
            <a:off x="3553075" y="6039616"/>
            <a:ext cx="1101725" cy="293687"/>
          </a:xfrm>
          <a:prstGeom prst="rect">
            <a:avLst/>
          </a:prstGeom>
          <a:solidFill>
            <a:srgbClr val="00B050"/>
          </a:solidFill>
          <a:ln>
            <a:solidFill>
              <a:schemeClr val="tx1"/>
            </a:solidFill>
          </a:ln>
          <a:effectLst>
            <a:softEdge rad="25400"/>
          </a:effectLst>
        </p:spPr>
        <p:txBody>
          <a:bodyPr anchor="ctr"/>
          <a:lstStyle/>
          <a:p>
            <a:pPr algn="ctr"/>
            <a:r>
              <a:rPr lang="en-US" altLang="zh-CN" sz="1335" b="1" noProof="1">
                <a:solidFill>
                  <a:schemeClr val="bg1"/>
                </a:solidFill>
                <a:latin typeface="黑体" panose="02010609060101010101" charset="-122"/>
                <a:ea typeface="黑体" panose="02010609060101010101" charset="-122"/>
                <a:sym typeface="宋体" panose="02010600030101010101" pitchFamily="2" charset="-122"/>
              </a:rPr>
              <a:t>1780mm</a:t>
            </a:r>
            <a:r>
              <a:rPr lang="zh-CN" altLang="en-US" sz="1335" b="1" noProof="1">
                <a:solidFill>
                  <a:schemeClr val="bg1"/>
                </a:solidFill>
                <a:latin typeface="黑体" panose="02010609060101010101" charset="-122"/>
                <a:ea typeface="黑体" panose="02010609060101010101" charset="-122"/>
                <a:sym typeface="宋体" panose="02010600030101010101" pitchFamily="2" charset="-122"/>
              </a:rPr>
              <a:t>热轧</a:t>
            </a:r>
            <a:endParaRPr lang="zh-CN" altLang="en-US" sz="1335" b="1" noProof="1">
              <a:solidFill>
                <a:schemeClr val="bg1"/>
              </a:solidFill>
              <a:latin typeface="黑体" panose="02010609060101010101" charset="-122"/>
              <a:ea typeface="黑体" panose="02010609060101010101" charset="-122"/>
            </a:endParaRPr>
          </a:p>
        </p:txBody>
      </p:sp>
      <p:sp>
        <p:nvSpPr>
          <p:cNvPr id="19" name="矩形 18"/>
          <p:cNvSpPr/>
          <p:nvPr/>
        </p:nvSpPr>
        <p:spPr bwMode="auto">
          <a:xfrm>
            <a:off x="7035092" y="6042660"/>
            <a:ext cx="1395307" cy="331047"/>
          </a:xfrm>
          <a:prstGeom prst="rect">
            <a:avLst/>
          </a:prstGeom>
          <a:solidFill>
            <a:srgbClr val="00B050"/>
          </a:solidFill>
          <a:ln>
            <a:solidFill>
              <a:schemeClr val="tx1"/>
            </a:solidFill>
          </a:ln>
          <a:effectLst>
            <a:softEdge rad="25400"/>
          </a:effectLst>
        </p:spPr>
        <p:txBody>
          <a:bodyPr anchor="ctr"/>
          <a:lstStyle/>
          <a:p>
            <a:pPr algn="ctr"/>
            <a:r>
              <a:rPr lang="zh-CN" altLang="en-US" sz="1335" b="1" noProof="1">
                <a:solidFill>
                  <a:schemeClr val="bg1"/>
                </a:solidFill>
                <a:latin typeface="黑体" panose="02010609060101010101" charset="-122"/>
                <a:ea typeface="黑体" panose="02010609060101010101" charset="-122"/>
                <a:sym typeface="Arial" panose="020B0604020202020204" charset="76"/>
              </a:rPr>
              <a:t>棒材</a:t>
            </a:r>
            <a:endParaRPr lang="zh-CN" altLang="en-US" sz="1335" b="1" noProof="1">
              <a:solidFill>
                <a:schemeClr val="bg1"/>
              </a:solidFill>
              <a:latin typeface="黑体" panose="02010609060101010101" charset="-122"/>
              <a:ea typeface="黑体" panose="02010609060101010101" charset="-122"/>
            </a:endParaRPr>
          </a:p>
        </p:txBody>
      </p:sp>
      <p:cxnSp>
        <p:nvCxnSpPr>
          <p:cNvPr id="23" name="肘形连接符 116"/>
          <p:cNvCxnSpPr>
            <a:cxnSpLocks noChangeShapeType="1"/>
            <a:endCxn id="12" idx="0"/>
          </p:cNvCxnSpPr>
          <p:nvPr/>
        </p:nvCxnSpPr>
        <p:spPr bwMode="auto">
          <a:xfrm rot="5400000">
            <a:off x="2834387" y="4439865"/>
            <a:ext cx="675376" cy="796925"/>
          </a:xfrm>
          <a:prstGeom prst="bentConnector3">
            <a:avLst>
              <a:gd name="adj1" fmla="val 50000"/>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cxnSp>
      <p:cxnSp>
        <p:nvCxnSpPr>
          <p:cNvPr id="24" name="肘形连接符 117"/>
          <p:cNvCxnSpPr>
            <a:cxnSpLocks noChangeShapeType="1"/>
          </p:cNvCxnSpPr>
          <p:nvPr/>
        </p:nvCxnSpPr>
        <p:spPr bwMode="auto">
          <a:xfrm rot="16200000" flipH="1">
            <a:off x="3499549" y="4571627"/>
            <a:ext cx="675373" cy="533399"/>
          </a:xfrm>
          <a:prstGeom prst="bentConnector3">
            <a:avLst>
              <a:gd name="adj1" fmla="val 50000"/>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cxnSp>
      <p:cxnSp>
        <p:nvCxnSpPr>
          <p:cNvPr id="25" name="肘形连接符 118"/>
          <p:cNvCxnSpPr>
            <a:cxnSpLocks noChangeShapeType="1"/>
          </p:cNvCxnSpPr>
          <p:nvPr/>
        </p:nvCxnSpPr>
        <p:spPr bwMode="auto">
          <a:xfrm rot="5400000">
            <a:off x="6608219" y="4068733"/>
            <a:ext cx="654051" cy="1560513"/>
          </a:xfrm>
          <a:prstGeom prst="bentConnector3">
            <a:avLst>
              <a:gd name="adj1" fmla="val 50000"/>
            </a:avLst>
          </a:prstGeom>
          <a:noFill/>
          <a:ln w="19050">
            <a:solidFill>
              <a:schemeClr val="tx1"/>
            </a:solidFill>
            <a:prstDash val="sysDot"/>
            <a:round/>
            <a:tailEnd type="triangle" w="med" len="med"/>
          </a:ln>
          <a:extLst>
            <a:ext uri="{909E8E84-426E-40DD-AFC4-6F175D3DCCD1}">
              <a14:hiddenFill xmlns:a14="http://schemas.microsoft.com/office/drawing/2010/main">
                <a:noFill/>
              </a14:hiddenFill>
            </a:ext>
          </a:extLst>
        </p:spPr>
      </p:cxnSp>
      <p:cxnSp>
        <p:nvCxnSpPr>
          <p:cNvPr id="26" name="直接箭头连接符 119"/>
          <p:cNvCxnSpPr>
            <a:cxnSpLocks noChangeShapeType="1"/>
          </p:cNvCxnSpPr>
          <p:nvPr/>
        </p:nvCxnSpPr>
        <p:spPr bwMode="auto">
          <a:xfrm>
            <a:off x="7715596" y="4508833"/>
            <a:ext cx="0" cy="654051"/>
          </a:xfrm>
          <a:prstGeom prst="straightConnector1">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cxnSp>
      <p:cxnSp>
        <p:nvCxnSpPr>
          <p:cNvPr id="28" name="直接箭头连接符 121"/>
          <p:cNvCxnSpPr>
            <a:cxnSpLocks noChangeShapeType="1"/>
            <a:endCxn id="16" idx="0"/>
          </p:cNvCxnSpPr>
          <p:nvPr/>
        </p:nvCxnSpPr>
        <p:spPr bwMode="auto">
          <a:xfrm>
            <a:off x="6154987" y="5471291"/>
            <a:ext cx="0" cy="568325"/>
          </a:xfrm>
          <a:prstGeom prst="straightConnector1">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cxnSp>
      <p:cxnSp>
        <p:nvCxnSpPr>
          <p:cNvPr id="29" name="直接箭头连接符 122"/>
          <p:cNvCxnSpPr>
            <a:cxnSpLocks noChangeShapeType="1"/>
            <a:stCxn id="14" idx="2"/>
            <a:endCxn id="19" idx="0"/>
          </p:cNvCxnSpPr>
          <p:nvPr/>
        </p:nvCxnSpPr>
        <p:spPr bwMode="auto">
          <a:xfrm>
            <a:off x="7714653" y="5471289"/>
            <a:ext cx="17780" cy="571500"/>
          </a:xfrm>
          <a:prstGeom prst="straightConnector1">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cxnSp>
      <p:cxnSp>
        <p:nvCxnSpPr>
          <p:cNvPr id="30" name="肘形连接符 124"/>
          <p:cNvCxnSpPr>
            <a:cxnSpLocks noChangeShapeType="1"/>
            <a:endCxn id="17" idx="0"/>
          </p:cNvCxnSpPr>
          <p:nvPr/>
        </p:nvCxnSpPr>
        <p:spPr bwMode="auto">
          <a:xfrm rot="5400000">
            <a:off x="3227637" y="5163315"/>
            <a:ext cx="422275" cy="1330325"/>
          </a:xfrm>
          <a:prstGeom prst="bentConnector3">
            <a:avLst>
              <a:gd name="adj1" fmla="val 50000"/>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cxnSp>
      <p:sp>
        <p:nvSpPr>
          <p:cNvPr id="34" name="TextBox 128"/>
          <p:cNvSpPr txBox="1"/>
          <p:nvPr/>
        </p:nvSpPr>
        <p:spPr>
          <a:xfrm>
            <a:off x="7655309" y="3316821"/>
            <a:ext cx="760841" cy="297180"/>
          </a:xfrm>
          <a:prstGeom prst="rect">
            <a:avLst/>
          </a:prstGeom>
          <a:noFill/>
        </p:spPr>
        <p:txBody>
          <a:bodyPr wrap="square">
            <a:spAutoFit/>
          </a:bodyPr>
          <a:lstStyle/>
          <a:p>
            <a:pPr>
              <a:defRPr/>
            </a:pPr>
            <a:r>
              <a:rPr lang="en-US" altLang="zh-CN" sz="1335" b="1" noProof="1">
                <a:latin typeface="黑体" panose="02010609060101010101" charset="-122"/>
                <a:ea typeface="黑体" panose="02010609060101010101" charset="-122"/>
              </a:rPr>
              <a:t>140</a:t>
            </a:r>
            <a:endParaRPr lang="en-US" altLang="zh-CN" sz="1335" b="1" noProof="1">
              <a:latin typeface="黑体" panose="02010609060101010101" charset="-122"/>
              <a:ea typeface="黑体" panose="02010609060101010101" charset="-122"/>
            </a:endParaRPr>
          </a:p>
        </p:txBody>
      </p:sp>
      <p:sp>
        <p:nvSpPr>
          <p:cNvPr id="37" name="TextBox 132"/>
          <p:cNvSpPr txBox="1"/>
          <p:nvPr/>
        </p:nvSpPr>
        <p:spPr>
          <a:xfrm>
            <a:off x="6513761" y="3905327"/>
            <a:ext cx="679451" cy="297180"/>
          </a:xfrm>
          <a:prstGeom prst="rect">
            <a:avLst/>
          </a:prstGeom>
          <a:noFill/>
        </p:spPr>
        <p:txBody>
          <a:bodyPr>
            <a:spAutoFit/>
          </a:bodyPr>
          <a:lstStyle/>
          <a:p>
            <a:pPr>
              <a:defRPr/>
            </a:pPr>
            <a:r>
              <a:rPr lang="en-US" sz="1335" b="1" noProof="1">
                <a:solidFill>
                  <a:schemeClr val="tx1"/>
                </a:solidFill>
                <a:latin typeface="黑体" panose="02010609060101010101" charset="-122"/>
                <a:ea typeface="黑体" panose="02010609060101010101" charset="-122"/>
              </a:rPr>
              <a:t>240</a:t>
            </a:r>
            <a:endParaRPr lang="en-US" sz="1335" b="1" noProof="1">
              <a:solidFill>
                <a:schemeClr val="tx1"/>
              </a:solidFill>
              <a:latin typeface="黑体" panose="02010609060101010101" charset="-122"/>
              <a:ea typeface="黑体" panose="02010609060101010101" charset="-122"/>
            </a:endParaRPr>
          </a:p>
        </p:txBody>
      </p:sp>
      <p:cxnSp>
        <p:nvCxnSpPr>
          <p:cNvPr id="40" name="直接箭头连接符 135"/>
          <p:cNvCxnSpPr>
            <a:cxnSpLocks noChangeShapeType="1"/>
            <a:stCxn id="12" idx="2"/>
            <a:endCxn id="17" idx="0"/>
          </p:cNvCxnSpPr>
          <p:nvPr/>
        </p:nvCxnSpPr>
        <p:spPr bwMode="auto">
          <a:xfrm>
            <a:off x="2773612" y="5471291"/>
            <a:ext cx="0" cy="568325"/>
          </a:xfrm>
          <a:prstGeom prst="straightConnector1">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cxnSp>
      <p:sp>
        <p:nvSpPr>
          <p:cNvPr id="42" name="TextBox 141"/>
          <p:cNvSpPr txBox="1"/>
          <p:nvPr/>
        </p:nvSpPr>
        <p:spPr>
          <a:xfrm>
            <a:off x="4126161" y="5755452"/>
            <a:ext cx="698500" cy="297180"/>
          </a:xfrm>
          <a:prstGeom prst="rect">
            <a:avLst/>
          </a:prstGeom>
          <a:noFill/>
        </p:spPr>
        <p:txBody>
          <a:bodyPr>
            <a:spAutoFit/>
          </a:bodyPr>
          <a:lstStyle/>
          <a:p>
            <a:pPr>
              <a:defRPr/>
            </a:pPr>
            <a:r>
              <a:rPr lang="en-US" altLang="zh-CN" sz="1335" b="1" noProof="1">
                <a:latin typeface="黑体" panose="02010609060101010101" charset="-122"/>
                <a:ea typeface="黑体" panose="02010609060101010101" charset="-122"/>
              </a:rPr>
              <a:t>350</a:t>
            </a:r>
            <a:endParaRPr lang="en-US" sz="1335" b="1" noProof="1">
              <a:latin typeface="黑体" panose="02010609060101010101" charset="-122"/>
              <a:ea typeface="黑体" panose="02010609060101010101" charset="-122"/>
            </a:endParaRPr>
          </a:p>
        </p:txBody>
      </p:sp>
      <p:sp>
        <p:nvSpPr>
          <p:cNvPr id="43" name="TextBox 142"/>
          <p:cNvSpPr txBox="1"/>
          <p:nvPr/>
        </p:nvSpPr>
        <p:spPr>
          <a:xfrm>
            <a:off x="2872883" y="5763813"/>
            <a:ext cx="679451" cy="297180"/>
          </a:xfrm>
          <a:prstGeom prst="rect">
            <a:avLst/>
          </a:prstGeom>
          <a:noFill/>
        </p:spPr>
        <p:txBody>
          <a:bodyPr>
            <a:spAutoFit/>
          </a:bodyPr>
          <a:lstStyle/>
          <a:p>
            <a:pPr>
              <a:defRPr/>
            </a:pPr>
            <a:r>
              <a:rPr lang="en-US" altLang="zh-CN" sz="1335" b="1" noProof="1">
                <a:solidFill>
                  <a:schemeClr val="tx1"/>
                </a:solidFill>
                <a:latin typeface="黑体" panose="02010609060101010101" charset="-122"/>
                <a:ea typeface="黑体" panose="02010609060101010101" charset="-122"/>
              </a:rPr>
              <a:t>180</a:t>
            </a:r>
            <a:endParaRPr lang="en-US" altLang="zh-CN" sz="1335" b="1" noProof="1">
              <a:solidFill>
                <a:schemeClr val="tx1"/>
              </a:solidFill>
              <a:latin typeface="黑体" panose="02010609060101010101" charset="-122"/>
              <a:ea typeface="黑体" panose="02010609060101010101" charset="-122"/>
            </a:endParaRPr>
          </a:p>
        </p:txBody>
      </p:sp>
      <p:cxnSp>
        <p:nvCxnSpPr>
          <p:cNvPr id="47" name="肘形连接符 155"/>
          <p:cNvCxnSpPr>
            <a:cxnSpLocks noChangeShapeType="1"/>
          </p:cNvCxnSpPr>
          <p:nvPr/>
        </p:nvCxnSpPr>
        <p:spPr bwMode="auto">
          <a:xfrm rot="16200000" flipH="1">
            <a:off x="8320211" y="3903973"/>
            <a:ext cx="696700" cy="1890035"/>
          </a:xfrm>
          <a:prstGeom prst="bentConnector3">
            <a:avLst>
              <a:gd name="adj1" fmla="val 50000"/>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cxnSp>
      <p:cxnSp>
        <p:nvCxnSpPr>
          <p:cNvPr id="48" name="直接箭头连接符 156"/>
          <p:cNvCxnSpPr>
            <a:cxnSpLocks noChangeShapeType="1"/>
          </p:cNvCxnSpPr>
          <p:nvPr/>
        </p:nvCxnSpPr>
        <p:spPr bwMode="auto">
          <a:xfrm>
            <a:off x="9669837" y="5479052"/>
            <a:ext cx="12700" cy="603213"/>
          </a:xfrm>
          <a:prstGeom prst="straightConnector1">
            <a:avLst/>
          </a:prstGeom>
          <a:noFill/>
          <a:ln w="19050">
            <a:solidFill>
              <a:schemeClr val="tx1"/>
            </a:solidFill>
            <a:prstDash val="sysDot"/>
            <a:round/>
            <a:tailEnd type="triangle" w="med" len="med"/>
          </a:ln>
          <a:extLst>
            <a:ext uri="{909E8E84-426E-40DD-AFC4-6F175D3DCCD1}">
              <a14:hiddenFill xmlns:a14="http://schemas.microsoft.com/office/drawing/2010/main">
                <a:noFill/>
              </a14:hiddenFill>
            </a:ext>
          </a:extLst>
        </p:spPr>
      </p:cxnSp>
      <p:sp>
        <p:nvSpPr>
          <p:cNvPr id="53" name="矩形 52"/>
          <p:cNvSpPr/>
          <p:nvPr/>
        </p:nvSpPr>
        <p:spPr bwMode="auto">
          <a:xfrm>
            <a:off x="5459661" y="5179191"/>
            <a:ext cx="1395413" cy="293687"/>
          </a:xfrm>
          <a:prstGeom prst="rect">
            <a:avLst/>
          </a:prstGeom>
          <a:solidFill>
            <a:schemeClr val="accent6">
              <a:lumMod val="75000"/>
            </a:schemeClr>
          </a:solidFill>
          <a:ln>
            <a:solidFill>
              <a:schemeClr val="tx1"/>
            </a:solidFill>
          </a:ln>
          <a:effectLst>
            <a:softEdge rad="25400"/>
          </a:effectLst>
        </p:spPr>
        <p:txBody>
          <a:bodyPr anchor="ctr"/>
          <a:lstStyle/>
          <a:p>
            <a:pPr algn="ctr"/>
            <a:r>
              <a:rPr lang="en-US" altLang="zh-CN" sz="1335" b="1" noProof="1">
                <a:solidFill>
                  <a:schemeClr val="bg1"/>
                </a:solidFill>
                <a:latin typeface="黑体" panose="02010609060101010101" charset="-122"/>
                <a:ea typeface="黑体" panose="02010609060101010101" charset="-122"/>
                <a:sym typeface="Arial" panose="020B0604020202020204" charset="76"/>
              </a:rPr>
              <a:t>4#</a:t>
            </a:r>
            <a:r>
              <a:rPr lang="zh-CN" altLang="en-US" sz="1335" b="1" noProof="1">
                <a:solidFill>
                  <a:schemeClr val="bg1"/>
                </a:solidFill>
                <a:latin typeface="黑体" panose="02010609060101010101" charset="-122"/>
                <a:ea typeface="黑体" panose="02010609060101010101" charset="-122"/>
                <a:sym typeface="Arial" panose="020B0604020202020204" charset="76"/>
              </a:rPr>
              <a:t>连铸</a:t>
            </a:r>
            <a:endParaRPr lang="zh-CN" altLang="en-US" sz="1335" b="1" noProof="1">
              <a:solidFill>
                <a:schemeClr val="bg1"/>
              </a:solidFill>
              <a:latin typeface="黑体" panose="02010609060101010101" charset="-122"/>
              <a:ea typeface="黑体" panose="02010609060101010101" charset="-122"/>
            </a:endParaRPr>
          </a:p>
        </p:txBody>
      </p:sp>
      <p:sp>
        <p:nvSpPr>
          <p:cNvPr id="54" name="矩形 53"/>
          <p:cNvSpPr/>
          <p:nvPr/>
        </p:nvSpPr>
        <p:spPr bwMode="auto">
          <a:xfrm>
            <a:off x="2891155" y="3013710"/>
            <a:ext cx="1349375" cy="339725"/>
          </a:xfrm>
          <a:prstGeom prst="rect">
            <a:avLst/>
          </a:prstGeom>
          <a:solidFill>
            <a:srgbClr val="00B0F0"/>
          </a:solidFill>
          <a:ln>
            <a:solidFill>
              <a:schemeClr val="tx1"/>
            </a:solidFill>
          </a:ln>
          <a:effectLst>
            <a:softEdge rad="25400"/>
          </a:effectLst>
        </p:spPr>
        <p:txBody>
          <a:bodyPr anchor="ctr"/>
          <a:lstStyle/>
          <a:p>
            <a:pPr algn="ctr">
              <a:defRPr/>
            </a:pPr>
            <a:r>
              <a:rPr lang="en-US" altLang="zh-CN" sz="1335" b="1" noProof="1">
                <a:solidFill>
                  <a:schemeClr val="bg1"/>
                </a:solidFill>
                <a:latin typeface="黑体" panose="02010609060101010101" charset="-122"/>
                <a:ea typeface="黑体" panose="02010609060101010101" charset="-122"/>
                <a:sym typeface="Arial" panose="020B0604020202020204" charset="76"/>
              </a:rPr>
              <a:t>3</a:t>
            </a:r>
            <a:r>
              <a:rPr lang="en-US" altLang="zh-CN" sz="1335" b="1" noProof="1">
                <a:solidFill>
                  <a:schemeClr val="bg1"/>
                </a:solidFill>
                <a:latin typeface="黑体" panose="02010609060101010101" charset="-122"/>
                <a:ea typeface="黑体" panose="02010609060101010101" charset="-122"/>
                <a:sym typeface="宋体" panose="02010600030101010101" pitchFamily="2" charset="-122"/>
              </a:rPr>
              <a:t>×250</a:t>
            </a:r>
            <a:r>
              <a:rPr lang="en-US" altLang="zh-CN" sz="1335" b="1" noProof="1">
                <a:solidFill>
                  <a:schemeClr val="bg1"/>
                </a:solidFill>
                <a:latin typeface="黑体" panose="02010609060101010101" charset="-122"/>
                <a:ea typeface="黑体" panose="02010609060101010101" charset="-122"/>
                <a:sym typeface="Arial" panose="020B0604020202020204" charset="76"/>
              </a:rPr>
              <a:t>0m</a:t>
            </a:r>
            <a:r>
              <a:rPr lang="en-US" altLang="zh-CN" sz="1335" b="1" baseline="30000" noProof="1">
                <a:solidFill>
                  <a:schemeClr val="bg1"/>
                </a:solidFill>
                <a:latin typeface="黑体" panose="02010609060101010101" charset="-122"/>
                <a:ea typeface="黑体" panose="02010609060101010101" charset="-122"/>
                <a:sym typeface="Arial" panose="020B0604020202020204" charset="76"/>
              </a:rPr>
              <a:t>3</a:t>
            </a:r>
            <a:r>
              <a:rPr lang="zh-CN" altLang="en-US" sz="1335" b="1" noProof="1">
                <a:solidFill>
                  <a:schemeClr val="bg1"/>
                </a:solidFill>
                <a:latin typeface="黑体" panose="02010609060101010101" charset="-122"/>
                <a:ea typeface="黑体" panose="02010609060101010101" charset="-122"/>
                <a:sym typeface="Arial" panose="020B0604020202020204" charset="76"/>
              </a:rPr>
              <a:t>高炉</a:t>
            </a:r>
            <a:endParaRPr lang="zh-CN" altLang="en-US" sz="1335" b="1" noProof="1">
              <a:solidFill>
                <a:schemeClr val="bg1"/>
              </a:solidFill>
              <a:latin typeface="黑体" panose="02010609060101010101" charset="-122"/>
              <a:ea typeface="黑体" panose="02010609060101010101" charset="-122"/>
            </a:endParaRPr>
          </a:p>
        </p:txBody>
      </p:sp>
      <p:cxnSp>
        <p:nvCxnSpPr>
          <p:cNvPr id="57" name="直接箭头连接符 29"/>
          <p:cNvCxnSpPr/>
          <p:nvPr/>
        </p:nvCxnSpPr>
        <p:spPr bwMode="auto">
          <a:xfrm flipH="1">
            <a:off x="3552825" y="3353435"/>
            <a:ext cx="12700" cy="365760"/>
          </a:xfrm>
          <a:prstGeom prst="straightConnector1">
            <a:avLst/>
          </a:prstGeom>
          <a:noFill/>
          <a:ln w="19050" algn="ctr">
            <a:solidFill>
              <a:schemeClr val="tx1"/>
            </a:solidFill>
            <a:round/>
            <a:tailEnd type="triangle" w="med" len="med"/>
          </a:ln>
        </p:spPr>
      </p:cxnSp>
      <p:cxnSp>
        <p:nvCxnSpPr>
          <p:cNvPr id="58" name="直接箭头连接符 78"/>
          <p:cNvCxnSpPr/>
          <p:nvPr/>
        </p:nvCxnSpPr>
        <p:spPr bwMode="auto">
          <a:xfrm>
            <a:off x="7701915" y="3364865"/>
            <a:ext cx="3810" cy="392430"/>
          </a:xfrm>
          <a:prstGeom prst="straightConnector1">
            <a:avLst/>
          </a:prstGeom>
          <a:noFill/>
          <a:ln w="19050" algn="ctr">
            <a:solidFill>
              <a:schemeClr val="tx1"/>
            </a:solidFill>
            <a:round/>
            <a:tailEnd type="triangle" w="med" len="med"/>
          </a:ln>
        </p:spPr>
      </p:cxnSp>
      <p:cxnSp>
        <p:nvCxnSpPr>
          <p:cNvPr id="59" name="直接连接符 85"/>
          <p:cNvCxnSpPr/>
          <p:nvPr/>
        </p:nvCxnSpPr>
        <p:spPr bwMode="auto">
          <a:xfrm>
            <a:off x="3565775" y="3485327"/>
            <a:ext cx="4143375" cy="12700"/>
          </a:xfrm>
          <a:prstGeom prst="line">
            <a:avLst/>
          </a:prstGeom>
          <a:noFill/>
          <a:ln w="19050" algn="ctr">
            <a:solidFill>
              <a:schemeClr val="tx1"/>
            </a:solidFill>
            <a:round/>
          </a:ln>
        </p:spPr>
      </p:cxnSp>
      <p:sp>
        <p:nvSpPr>
          <p:cNvPr id="60" name="TextBox 127"/>
          <p:cNvSpPr txBox="1"/>
          <p:nvPr/>
        </p:nvSpPr>
        <p:spPr>
          <a:xfrm>
            <a:off x="4267449" y="3899877"/>
            <a:ext cx="679451" cy="297180"/>
          </a:xfrm>
          <a:prstGeom prst="rect">
            <a:avLst/>
          </a:prstGeom>
          <a:noFill/>
        </p:spPr>
        <p:txBody>
          <a:bodyPr>
            <a:spAutoFit/>
          </a:bodyPr>
          <a:lstStyle/>
          <a:p>
            <a:pPr>
              <a:defRPr/>
            </a:pPr>
            <a:r>
              <a:rPr lang="en-US" altLang="zh-CN" sz="1335" b="1" noProof="1">
                <a:solidFill>
                  <a:schemeClr val="tx1"/>
                </a:solidFill>
                <a:latin typeface="黑体" panose="02010609060101010101" charset="-122"/>
                <a:ea typeface="黑体" panose="02010609060101010101" charset="-122"/>
              </a:rPr>
              <a:t>600</a:t>
            </a:r>
            <a:endParaRPr lang="en-US" altLang="zh-CN" sz="1335" b="1" noProof="1">
              <a:solidFill>
                <a:schemeClr val="tx1"/>
              </a:solidFill>
              <a:latin typeface="黑体" panose="02010609060101010101" charset="-122"/>
              <a:ea typeface="黑体" panose="02010609060101010101" charset="-122"/>
            </a:endParaRPr>
          </a:p>
        </p:txBody>
      </p:sp>
      <p:cxnSp>
        <p:nvCxnSpPr>
          <p:cNvPr id="62" name="直接连接符 61"/>
          <p:cNvCxnSpPr/>
          <p:nvPr/>
        </p:nvCxnSpPr>
        <p:spPr>
          <a:xfrm>
            <a:off x="6157368" y="5725291"/>
            <a:ext cx="351234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TextBox 125"/>
          <p:cNvSpPr txBox="1"/>
          <p:nvPr/>
        </p:nvSpPr>
        <p:spPr>
          <a:xfrm>
            <a:off x="2984749" y="2390343"/>
            <a:ext cx="679451" cy="297180"/>
          </a:xfrm>
          <a:prstGeom prst="rect">
            <a:avLst/>
          </a:prstGeom>
          <a:noFill/>
        </p:spPr>
        <p:txBody>
          <a:bodyPr>
            <a:spAutoFit/>
          </a:bodyPr>
          <a:lstStyle/>
          <a:p>
            <a:pPr>
              <a:defRPr/>
            </a:pPr>
            <a:r>
              <a:rPr lang="en-US" altLang="zh-CN" sz="1335" b="1" noProof="1">
                <a:latin typeface="黑体" panose="02010609060101010101" charset="-122"/>
                <a:ea typeface="黑体" panose="02010609060101010101" charset="-122"/>
              </a:rPr>
              <a:t>360</a:t>
            </a:r>
            <a:endParaRPr lang="en-US" altLang="zh-CN" sz="1335" b="1" noProof="1">
              <a:latin typeface="黑体" panose="02010609060101010101" charset="-122"/>
              <a:ea typeface="黑体" panose="02010609060101010101" charset="-122"/>
            </a:endParaRPr>
          </a:p>
        </p:txBody>
      </p:sp>
      <p:sp>
        <p:nvSpPr>
          <p:cNvPr id="64" name="TextBox 126"/>
          <p:cNvSpPr txBox="1"/>
          <p:nvPr/>
        </p:nvSpPr>
        <p:spPr>
          <a:xfrm>
            <a:off x="7701745" y="2339308"/>
            <a:ext cx="782639" cy="297180"/>
          </a:xfrm>
          <a:prstGeom prst="rect">
            <a:avLst/>
          </a:prstGeom>
          <a:noFill/>
        </p:spPr>
        <p:txBody>
          <a:bodyPr>
            <a:spAutoFit/>
          </a:bodyPr>
          <a:lstStyle/>
          <a:p>
            <a:pPr>
              <a:defRPr/>
            </a:pPr>
            <a:r>
              <a:rPr lang="en-US" altLang="zh-CN" sz="1335" b="1" noProof="1">
                <a:latin typeface="黑体" panose="02010609060101010101" charset="-122"/>
                <a:ea typeface="黑体" panose="02010609060101010101" charset="-122"/>
              </a:rPr>
              <a:t>200</a:t>
            </a:r>
            <a:endParaRPr lang="en-US" altLang="zh-CN" sz="1335" b="1" noProof="1">
              <a:latin typeface="黑体" panose="02010609060101010101" charset="-122"/>
              <a:ea typeface="黑体" panose="02010609060101010101" charset="-122"/>
            </a:endParaRPr>
          </a:p>
        </p:txBody>
      </p:sp>
      <p:sp>
        <p:nvSpPr>
          <p:cNvPr id="71" name="TextBox 126"/>
          <p:cNvSpPr txBox="1"/>
          <p:nvPr/>
        </p:nvSpPr>
        <p:spPr>
          <a:xfrm>
            <a:off x="5093480" y="2339308"/>
            <a:ext cx="782639" cy="297180"/>
          </a:xfrm>
          <a:prstGeom prst="rect">
            <a:avLst/>
          </a:prstGeom>
          <a:noFill/>
        </p:spPr>
        <p:txBody>
          <a:bodyPr>
            <a:spAutoFit/>
          </a:bodyPr>
          <a:lstStyle/>
          <a:p>
            <a:pPr>
              <a:defRPr/>
            </a:pPr>
            <a:r>
              <a:rPr lang="en-US" altLang="zh-CN" sz="1335" b="1" noProof="1">
                <a:latin typeface="黑体" panose="02010609060101010101" charset="-122"/>
                <a:ea typeface="黑体" panose="02010609060101010101" charset="-122"/>
              </a:rPr>
              <a:t>1069</a:t>
            </a:r>
            <a:endParaRPr lang="en-US" altLang="zh-CN" sz="1335" b="1" noProof="1">
              <a:latin typeface="黑体" panose="02010609060101010101" charset="-122"/>
              <a:ea typeface="黑体" panose="02010609060101010101" charset="-122"/>
            </a:endParaRPr>
          </a:p>
        </p:txBody>
      </p:sp>
      <p:cxnSp>
        <p:nvCxnSpPr>
          <p:cNvPr id="74" name="直接箭头连接符 149"/>
          <p:cNvCxnSpPr>
            <a:cxnSpLocks noChangeShapeType="1"/>
          </p:cNvCxnSpPr>
          <p:nvPr/>
        </p:nvCxnSpPr>
        <p:spPr bwMode="auto">
          <a:xfrm>
            <a:off x="5754157" y="1570801"/>
            <a:ext cx="0" cy="401637"/>
          </a:xfrm>
          <a:prstGeom prst="straightConnector1">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cxnSp>
      <p:sp>
        <p:nvSpPr>
          <p:cNvPr id="75" name="矩形 74"/>
          <p:cNvSpPr/>
          <p:nvPr/>
        </p:nvSpPr>
        <p:spPr bwMode="auto">
          <a:xfrm>
            <a:off x="2924425" y="1980378"/>
            <a:ext cx="1285875" cy="396157"/>
          </a:xfrm>
          <a:prstGeom prst="rect">
            <a:avLst/>
          </a:prstGeom>
          <a:solidFill>
            <a:srgbClr val="00B0F0"/>
          </a:solidFill>
          <a:ln>
            <a:solidFill>
              <a:schemeClr val="tx1"/>
            </a:solidFill>
          </a:ln>
          <a:effectLst>
            <a:softEdge rad="25400"/>
          </a:effectLst>
        </p:spPr>
        <p:txBody>
          <a:bodyPr anchor="ctr"/>
          <a:lstStyle/>
          <a:p>
            <a:pPr algn="ctr">
              <a:defRPr/>
            </a:pPr>
            <a:r>
              <a:rPr lang="en-US" altLang="zh-CN" sz="1335" b="1" noProof="1">
                <a:solidFill>
                  <a:schemeClr val="bg1"/>
                </a:solidFill>
                <a:latin typeface="黑体" panose="02010609060101010101" charset="-122"/>
                <a:ea typeface="黑体" panose="02010609060101010101" charset="-122"/>
                <a:sym typeface="Arial" panose="020B0604020202020204" charset="76"/>
              </a:rPr>
              <a:t>6</a:t>
            </a:r>
            <a:r>
              <a:rPr lang="en-US" altLang="zh-CN" sz="1335" b="1" noProof="1">
                <a:solidFill>
                  <a:schemeClr val="bg1"/>
                </a:solidFill>
                <a:latin typeface="黑体" panose="02010609060101010101" charset="-122"/>
                <a:ea typeface="黑体" panose="02010609060101010101" charset="-122"/>
                <a:sym typeface="宋体" panose="02010600030101010101" pitchFamily="2" charset="-122"/>
              </a:rPr>
              <a:t>×60</a:t>
            </a:r>
            <a:r>
              <a:rPr lang="zh-CN" altLang="en-US" sz="1335" b="1" noProof="1">
                <a:solidFill>
                  <a:schemeClr val="bg1"/>
                </a:solidFill>
                <a:latin typeface="黑体" panose="02010609060101010101" charset="-122"/>
                <a:ea typeface="黑体" panose="02010609060101010101" charset="-122"/>
                <a:sym typeface="宋体" panose="02010600030101010101" pitchFamily="2" charset="-122"/>
              </a:rPr>
              <a:t>孔焦炉</a:t>
            </a:r>
            <a:endParaRPr lang="zh-CN" altLang="en-US" sz="1335" b="1" noProof="1">
              <a:solidFill>
                <a:schemeClr val="bg1"/>
              </a:solidFill>
              <a:latin typeface="黑体" panose="02010609060101010101" charset="-122"/>
              <a:ea typeface="黑体" panose="02010609060101010101" charset="-122"/>
            </a:endParaRPr>
          </a:p>
        </p:txBody>
      </p:sp>
      <p:cxnSp>
        <p:nvCxnSpPr>
          <p:cNvPr id="76" name="直接箭头连接符 110"/>
          <p:cNvCxnSpPr>
            <a:cxnSpLocks noChangeShapeType="1"/>
          </p:cNvCxnSpPr>
          <p:nvPr/>
        </p:nvCxnSpPr>
        <p:spPr bwMode="auto">
          <a:xfrm>
            <a:off x="3516561" y="1570803"/>
            <a:ext cx="0" cy="401637"/>
          </a:xfrm>
          <a:prstGeom prst="straightConnector1">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cxnSp>
      <p:sp>
        <p:nvSpPr>
          <p:cNvPr id="77" name="矩形 76"/>
          <p:cNvSpPr/>
          <p:nvPr/>
        </p:nvSpPr>
        <p:spPr bwMode="auto">
          <a:xfrm>
            <a:off x="6935244" y="1972437"/>
            <a:ext cx="1495155" cy="413623"/>
          </a:xfrm>
          <a:prstGeom prst="rect">
            <a:avLst/>
          </a:prstGeom>
          <a:solidFill>
            <a:srgbClr val="00B0F0"/>
          </a:solidFill>
          <a:ln w="3175">
            <a:solidFill>
              <a:srgbClr val="0070C0"/>
            </a:solidFill>
          </a:ln>
          <a:effectLst>
            <a:softEdge rad="25400"/>
          </a:effectLst>
        </p:spPr>
        <p:txBody>
          <a:bodyPr anchor="ctr"/>
          <a:lstStyle/>
          <a:p>
            <a:pPr algn="ctr">
              <a:defRPr/>
            </a:pPr>
            <a:r>
              <a:rPr lang="zh-CN" altLang="en-US" sz="1335" b="1" noProof="1">
                <a:solidFill>
                  <a:schemeClr val="bg1"/>
                </a:solidFill>
                <a:latin typeface="黑体" panose="02010609060101010101" charset="-122"/>
                <a:ea typeface="黑体" panose="02010609060101010101" charset="-122"/>
              </a:rPr>
              <a:t>球团</a:t>
            </a:r>
            <a:endParaRPr lang="en-US" altLang="zh-CN" sz="1335" b="1" noProof="1">
              <a:solidFill>
                <a:schemeClr val="bg1"/>
              </a:solidFill>
              <a:latin typeface="黑体" panose="02010609060101010101" charset="-122"/>
              <a:ea typeface="黑体" panose="02010609060101010101" charset="-122"/>
            </a:endParaRPr>
          </a:p>
          <a:p>
            <a:pPr algn="ctr">
              <a:defRPr/>
            </a:pPr>
            <a:r>
              <a:rPr lang="zh-CN" altLang="en-US" sz="1065" b="1" noProof="1">
                <a:solidFill>
                  <a:schemeClr val="bg1"/>
                </a:solidFill>
                <a:latin typeface="黑体" panose="02010609060101010101" charset="-122"/>
                <a:ea typeface="黑体" panose="02010609060101010101" charset="-122"/>
              </a:rPr>
              <a:t>（</a:t>
            </a:r>
            <a:r>
              <a:rPr lang="en-US" altLang="zh-CN" sz="1065" b="1" noProof="1">
                <a:solidFill>
                  <a:schemeClr val="bg1"/>
                </a:solidFill>
                <a:latin typeface="黑体" panose="02010609060101010101" charset="-122"/>
                <a:ea typeface="黑体" panose="02010609060101010101" charset="-122"/>
              </a:rPr>
              <a:t>1</a:t>
            </a:r>
            <a:r>
              <a:rPr lang="zh-CN" altLang="en-US" sz="1065" b="1" noProof="1">
                <a:solidFill>
                  <a:schemeClr val="bg1"/>
                </a:solidFill>
                <a:latin typeface="黑体" panose="02010609060101010101" charset="-122"/>
                <a:ea typeface="黑体" panose="02010609060101010101" charset="-122"/>
              </a:rPr>
              <a:t>座链箅机回转窑</a:t>
            </a:r>
            <a:r>
              <a:rPr lang="zh-CN" altLang="en-US" sz="1065" noProof="1">
                <a:solidFill>
                  <a:schemeClr val="bg1"/>
                </a:solidFill>
                <a:latin typeface="黑体" panose="02010609060101010101" charset="-122"/>
                <a:ea typeface="黑体" panose="02010609060101010101" charset="-122"/>
              </a:rPr>
              <a:t>）</a:t>
            </a:r>
            <a:endParaRPr lang="zh-CN" altLang="en-US" sz="1065" noProof="1">
              <a:solidFill>
                <a:schemeClr val="bg1"/>
              </a:solidFill>
              <a:latin typeface="黑体" panose="02010609060101010101" charset="-122"/>
              <a:ea typeface="黑体" panose="02010609060101010101" charset="-122"/>
            </a:endParaRPr>
          </a:p>
        </p:txBody>
      </p:sp>
      <p:cxnSp>
        <p:nvCxnSpPr>
          <p:cNvPr id="78" name="直接箭头连接符 149"/>
          <p:cNvCxnSpPr>
            <a:cxnSpLocks noChangeShapeType="1"/>
          </p:cNvCxnSpPr>
          <p:nvPr/>
        </p:nvCxnSpPr>
        <p:spPr bwMode="auto">
          <a:xfrm>
            <a:off x="7656761" y="1570803"/>
            <a:ext cx="0" cy="401637"/>
          </a:xfrm>
          <a:prstGeom prst="straightConnector1">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cxnSp>
      <p:sp>
        <p:nvSpPr>
          <p:cNvPr id="79" name="矩形 78"/>
          <p:cNvSpPr/>
          <p:nvPr/>
        </p:nvSpPr>
        <p:spPr bwMode="auto">
          <a:xfrm>
            <a:off x="3036359" y="1307240"/>
            <a:ext cx="5553075" cy="384043"/>
          </a:xfrm>
          <a:prstGeom prst="rect">
            <a:avLst/>
          </a:prstGeom>
          <a:gradFill>
            <a:gsLst>
              <a:gs pos="96000">
                <a:srgbClr val="14CD68"/>
              </a:gs>
              <a:gs pos="100000">
                <a:srgbClr val="0B6E38"/>
              </a:gs>
            </a:gsLst>
            <a:lin ang="5400000" scaled="0"/>
          </a:gradFill>
          <a:ln>
            <a:solidFill>
              <a:schemeClr val="tx1"/>
            </a:solidFill>
          </a:ln>
          <a:effectLst>
            <a:softEdge rad="25400"/>
          </a:effectLst>
        </p:spPr>
        <p:txBody>
          <a:bodyPr anchor="ctr"/>
          <a:lstStyle/>
          <a:p>
            <a:pPr algn="ctr">
              <a:defRPr/>
            </a:pPr>
            <a:r>
              <a:rPr lang="zh-CN" altLang="en-US" sz="1335" b="1" noProof="1">
                <a:solidFill>
                  <a:schemeClr val="bg1"/>
                </a:solidFill>
                <a:latin typeface="黑体" panose="02010609060101010101" charset="-122"/>
                <a:ea typeface="黑体" panose="02010609060101010101" charset="-122"/>
              </a:rPr>
              <a:t>原料场</a:t>
            </a:r>
            <a:endParaRPr lang="zh-CN" altLang="en-US" sz="1335" b="1" noProof="1">
              <a:solidFill>
                <a:schemeClr val="bg1"/>
              </a:solidFill>
              <a:latin typeface="黑体" panose="02010609060101010101" charset="-122"/>
              <a:ea typeface="黑体" panose="02010609060101010101" charset="-122"/>
            </a:endParaRPr>
          </a:p>
        </p:txBody>
      </p:sp>
      <p:sp>
        <p:nvSpPr>
          <p:cNvPr id="80" name="矩形 79"/>
          <p:cNvSpPr/>
          <p:nvPr/>
        </p:nvSpPr>
        <p:spPr bwMode="auto">
          <a:xfrm>
            <a:off x="5169959" y="1982729"/>
            <a:ext cx="1285875" cy="403331"/>
          </a:xfrm>
          <a:prstGeom prst="rect">
            <a:avLst/>
          </a:prstGeom>
          <a:solidFill>
            <a:srgbClr val="00B0F0"/>
          </a:solidFill>
          <a:ln w="3175">
            <a:solidFill>
              <a:srgbClr val="0070C0"/>
            </a:solidFill>
          </a:ln>
          <a:effectLst>
            <a:softEdge rad="25400"/>
          </a:effectLst>
        </p:spPr>
        <p:txBody>
          <a:bodyPr anchor="ctr"/>
          <a:lstStyle/>
          <a:p>
            <a:pPr algn="ctr">
              <a:defRPr/>
            </a:pPr>
            <a:r>
              <a:rPr lang="en-US" altLang="zh-CN" sz="1335" b="1" noProof="1">
                <a:solidFill>
                  <a:schemeClr val="bg1"/>
                </a:solidFill>
                <a:latin typeface="黑体" panose="02010609060101010101" charset="-122"/>
                <a:ea typeface="黑体" panose="02010609060101010101" charset="-122"/>
                <a:sym typeface="Arial" panose="020B0604020202020204" charset="76"/>
              </a:rPr>
              <a:t>3</a:t>
            </a:r>
            <a:r>
              <a:rPr lang="en-US" altLang="zh-CN" sz="1335" b="1" noProof="1">
                <a:solidFill>
                  <a:schemeClr val="bg1"/>
                </a:solidFill>
                <a:latin typeface="黑体" panose="02010609060101010101" charset="-122"/>
                <a:ea typeface="黑体" panose="02010609060101010101" charset="-122"/>
                <a:sym typeface="宋体" panose="02010600030101010101" pitchFamily="2" charset="-122"/>
              </a:rPr>
              <a:t>×</a:t>
            </a:r>
            <a:r>
              <a:rPr lang="en-US" altLang="zh-CN" sz="1335" b="1" noProof="1">
                <a:solidFill>
                  <a:schemeClr val="bg1"/>
                </a:solidFill>
                <a:latin typeface="黑体" panose="02010609060101010101" charset="-122"/>
                <a:ea typeface="黑体" panose="02010609060101010101" charset="-122"/>
                <a:sym typeface="Arial" panose="020B0604020202020204" charset="76"/>
              </a:rPr>
              <a:t>360</a:t>
            </a:r>
            <a:r>
              <a:rPr lang="en-US" altLang="zh-CN" sz="1335" b="1" dirty="0">
                <a:solidFill>
                  <a:schemeClr val="bg1"/>
                </a:solidFill>
                <a:latin typeface="黑体" panose="02010609060101010101" charset="-122"/>
                <a:ea typeface="黑体" panose="02010609060101010101" charset="-122"/>
              </a:rPr>
              <a:t>m</a:t>
            </a:r>
            <a:r>
              <a:rPr lang="en-US" altLang="zh-CN" sz="1335" b="1" baseline="30000" dirty="0">
                <a:solidFill>
                  <a:schemeClr val="bg1"/>
                </a:solidFill>
                <a:latin typeface="黑体" panose="02010609060101010101" charset="-122"/>
                <a:ea typeface="黑体" panose="02010609060101010101" charset="-122"/>
              </a:rPr>
              <a:t>2</a:t>
            </a:r>
            <a:r>
              <a:rPr lang="zh-CN" altLang="en-US" sz="1335" b="1" noProof="1">
                <a:solidFill>
                  <a:schemeClr val="bg1"/>
                </a:solidFill>
                <a:latin typeface="黑体" panose="02010609060101010101" charset="-122"/>
                <a:ea typeface="黑体" panose="02010609060101010101" charset="-122"/>
                <a:sym typeface="Arial" panose="020B0604020202020204" charset="76"/>
              </a:rPr>
              <a:t>烧结</a:t>
            </a:r>
            <a:endParaRPr lang="zh-CN" altLang="en-US" sz="1335" b="1" noProof="1">
              <a:solidFill>
                <a:schemeClr val="bg1"/>
              </a:solidFill>
              <a:latin typeface="黑体" panose="02010609060101010101" charset="-122"/>
              <a:ea typeface="黑体" panose="02010609060101010101" charset="-122"/>
            </a:endParaRPr>
          </a:p>
        </p:txBody>
      </p:sp>
      <p:cxnSp>
        <p:nvCxnSpPr>
          <p:cNvPr id="83" name="直接连接符 82"/>
          <p:cNvCxnSpPr/>
          <p:nvPr/>
        </p:nvCxnSpPr>
        <p:spPr>
          <a:xfrm>
            <a:off x="5792793" y="2386060"/>
            <a:ext cx="3175" cy="31014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直接连接符 85"/>
          <p:cNvCxnSpPr/>
          <p:nvPr/>
        </p:nvCxnSpPr>
        <p:spPr>
          <a:xfrm>
            <a:off x="3553075" y="2700443"/>
            <a:ext cx="40875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2" name="TextBox 126"/>
          <p:cNvSpPr txBox="1"/>
          <p:nvPr/>
        </p:nvSpPr>
        <p:spPr>
          <a:xfrm>
            <a:off x="5484266" y="3196613"/>
            <a:ext cx="782639" cy="297180"/>
          </a:xfrm>
          <a:prstGeom prst="rect">
            <a:avLst/>
          </a:prstGeom>
          <a:noFill/>
        </p:spPr>
        <p:txBody>
          <a:bodyPr>
            <a:spAutoFit/>
          </a:bodyPr>
          <a:lstStyle/>
          <a:p>
            <a:pPr>
              <a:defRPr/>
            </a:pPr>
            <a:r>
              <a:rPr lang="zh-CN" altLang="en-US" sz="1335" noProof="1">
                <a:latin typeface="黑体" panose="02010609060101010101" charset="-122"/>
                <a:ea typeface="黑体" panose="02010609060101010101" charset="-122"/>
              </a:rPr>
              <a:t>拨铁</a:t>
            </a:r>
            <a:endParaRPr lang="en-US" altLang="zh-CN" sz="1335" noProof="1">
              <a:latin typeface="黑体" panose="02010609060101010101" charset="-122"/>
              <a:ea typeface="黑体" panose="02010609060101010101" charset="-122"/>
            </a:endParaRPr>
          </a:p>
        </p:txBody>
      </p:sp>
      <p:sp>
        <p:nvSpPr>
          <p:cNvPr id="107" name="TextBox 127"/>
          <p:cNvSpPr txBox="1"/>
          <p:nvPr/>
        </p:nvSpPr>
        <p:spPr>
          <a:xfrm>
            <a:off x="2872883" y="3322132"/>
            <a:ext cx="848569" cy="297180"/>
          </a:xfrm>
          <a:prstGeom prst="rect">
            <a:avLst/>
          </a:prstGeom>
          <a:noFill/>
        </p:spPr>
        <p:txBody>
          <a:bodyPr wrap="square">
            <a:spAutoFit/>
          </a:bodyPr>
          <a:lstStyle/>
          <a:p>
            <a:pPr>
              <a:defRPr/>
            </a:pPr>
            <a:r>
              <a:rPr lang="en-US" altLang="zh-CN" sz="1335" b="1" noProof="1">
                <a:solidFill>
                  <a:schemeClr val="tx1"/>
                </a:solidFill>
                <a:latin typeface="黑体" panose="02010609060101010101" charset="-122"/>
                <a:ea typeface="黑体" panose="02010609060101010101" charset="-122"/>
              </a:rPr>
              <a:t>580</a:t>
            </a:r>
            <a:endParaRPr lang="en-US" altLang="zh-CN" sz="1335" b="1" noProof="1">
              <a:solidFill>
                <a:schemeClr val="tx1"/>
              </a:solidFill>
              <a:latin typeface="黑体" panose="02010609060101010101" charset="-122"/>
              <a:ea typeface="黑体" panose="02010609060101010101" charset="-122"/>
            </a:endParaRPr>
          </a:p>
        </p:txBody>
      </p:sp>
      <p:sp>
        <p:nvSpPr>
          <p:cNvPr id="116" name="TextBox 141"/>
          <p:cNvSpPr txBox="1"/>
          <p:nvPr/>
        </p:nvSpPr>
        <p:spPr>
          <a:xfrm>
            <a:off x="7043960" y="5764104"/>
            <a:ext cx="698500" cy="297180"/>
          </a:xfrm>
          <a:prstGeom prst="rect">
            <a:avLst/>
          </a:prstGeom>
          <a:noFill/>
        </p:spPr>
        <p:txBody>
          <a:bodyPr>
            <a:spAutoFit/>
          </a:bodyPr>
          <a:lstStyle/>
          <a:p>
            <a:pPr>
              <a:defRPr/>
            </a:pPr>
            <a:r>
              <a:rPr lang="en-US" altLang="zh-CN" sz="1335" b="1" noProof="1">
                <a:latin typeface="黑体" panose="02010609060101010101" charset="-122"/>
                <a:ea typeface="黑体" panose="02010609060101010101" charset="-122"/>
              </a:rPr>
              <a:t>40</a:t>
            </a:r>
            <a:endParaRPr lang="en-US" sz="1335" b="1" noProof="1">
              <a:latin typeface="黑体" panose="02010609060101010101" charset="-122"/>
              <a:ea typeface="黑体" panose="02010609060101010101" charset="-122"/>
            </a:endParaRPr>
          </a:p>
        </p:txBody>
      </p:sp>
      <p:sp>
        <p:nvSpPr>
          <p:cNvPr id="117" name="TextBox 141"/>
          <p:cNvSpPr txBox="1"/>
          <p:nvPr/>
        </p:nvSpPr>
        <p:spPr>
          <a:xfrm>
            <a:off x="5515227" y="5775373"/>
            <a:ext cx="698500" cy="297180"/>
          </a:xfrm>
          <a:prstGeom prst="rect">
            <a:avLst/>
          </a:prstGeom>
          <a:noFill/>
        </p:spPr>
        <p:txBody>
          <a:bodyPr>
            <a:spAutoFit/>
          </a:bodyPr>
          <a:lstStyle/>
          <a:p>
            <a:pPr>
              <a:defRPr/>
            </a:pPr>
            <a:r>
              <a:rPr lang="en-US" altLang="zh-CN" sz="1335" b="1" noProof="1">
                <a:latin typeface="黑体" panose="02010609060101010101" charset="-122"/>
                <a:ea typeface="黑体" panose="02010609060101010101" charset="-122"/>
              </a:rPr>
              <a:t>40</a:t>
            </a:r>
            <a:endParaRPr lang="en-US" sz="1335" b="1" noProof="1">
              <a:latin typeface="黑体" panose="02010609060101010101" charset="-122"/>
              <a:ea typeface="黑体" panose="02010609060101010101" charset="-122"/>
            </a:endParaRPr>
          </a:p>
        </p:txBody>
      </p:sp>
      <p:cxnSp>
        <p:nvCxnSpPr>
          <p:cNvPr id="119" name="直接箭头连接符 110"/>
          <p:cNvCxnSpPr>
            <a:cxnSpLocks noChangeShapeType="1"/>
          </p:cNvCxnSpPr>
          <p:nvPr/>
        </p:nvCxnSpPr>
        <p:spPr bwMode="auto">
          <a:xfrm>
            <a:off x="3552333" y="2396689"/>
            <a:ext cx="3175" cy="711787"/>
          </a:xfrm>
          <a:prstGeom prst="straightConnector1">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cxnSp>
      <p:cxnSp>
        <p:nvCxnSpPr>
          <p:cNvPr id="121" name="直接箭头连接符 110"/>
          <p:cNvCxnSpPr>
            <a:cxnSpLocks noChangeShapeType="1"/>
          </p:cNvCxnSpPr>
          <p:nvPr/>
        </p:nvCxnSpPr>
        <p:spPr bwMode="auto">
          <a:xfrm>
            <a:off x="7637453" y="2378253"/>
            <a:ext cx="3175" cy="711787"/>
          </a:xfrm>
          <a:prstGeom prst="straightConnector1">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cxnSp>
      <p:sp>
        <p:nvSpPr>
          <p:cNvPr id="123" name="矩形 122"/>
          <p:cNvSpPr/>
          <p:nvPr/>
        </p:nvSpPr>
        <p:spPr bwMode="auto">
          <a:xfrm>
            <a:off x="944411" y="6032467"/>
            <a:ext cx="1101725" cy="293687"/>
          </a:xfrm>
          <a:prstGeom prst="rect">
            <a:avLst/>
          </a:prstGeom>
          <a:solidFill>
            <a:schemeClr val="accent6">
              <a:lumMod val="75000"/>
            </a:schemeClr>
          </a:solidFill>
          <a:ln>
            <a:solidFill>
              <a:schemeClr val="tx1"/>
            </a:solidFill>
          </a:ln>
          <a:effectLst>
            <a:softEdge rad="25400"/>
          </a:effectLst>
        </p:spPr>
        <p:txBody>
          <a:bodyPr anchor="ctr"/>
          <a:lstStyle/>
          <a:p>
            <a:pPr algn="ctr"/>
            <a:r>
              <a:rPr lang="en-US" altLang="zh-CN" sz="1335" b="1" noProof="1">
                <a:solidFill>
                  <a:schemeClr val="bg1"/>
                </a:solidFill>
                <a:latin typeface="黑体" panose="02010609060101010101" charset="-122"/>
                <a:ea typeface="黑体" panose="02010609060101010101" charset="-122"/>
                <a:sym typeface="宋体" panose="02010600030101010101" pitchFamily="2" charset="-122"/>
              </a:rPr>
              <a:t>2700mm</a:t>
            </a:r>
            <a:r>
              <a:rPr lang="zh-CN" altLang="en-US" sz="1335" b="1" noProof="1">
                <a:solidFill>
                  <a:schemeClr val="bg1"/>
                </a:solidFill>
                <a:latin typeface="黑体" panose="02010609060101010101" charset="-122"/>
                <a:ea typeface="黑体" panose="02010609060101010101" charset="-122"/>
                <a:sym typeface="宋体" panose="02010600030101010101" pitchFamily="2" charset="-122"/>
              </a:rPr>
              <a:t>中板</a:t>
            </a:r>
            <a:endParaRPr lang="zh-CN" altLang="en-US" sz="1335" b="1" noProof="1">
              <a:solidFill>
                <a:schemeClr val="bg1"/>
              </a:solidFill>
              <a:latin typeface="黑体" panose="02010609060101010101" charset="-122"/>
              <a:ea typeface="黑体" panose="02010609060101010101" charset="-122"/>
            </a:endParaRPr>
          </a:p>
        </p:txBody>
      </p:sp>
      <p:cxnSp>
        <p:nvCxnSpPr>
          <p:cNvPr id="125" name="直接连接符 124"/>
          <p:cNvCxnSpPr/>
          <p:nvPr/>
        </p:nvCxnSpPr>
        <p:spPr>
          <a:xfrm flipH="1">
            <a:off x="1495273" y="5828477"/>
            <a:ext cx="127833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接箭头连接符 110"/>
          <p:cNvCxnSpPr>
            <a:cxnSpLocks noChangeShapeType="1"/>
            <a:stCxn id="148" idx="2"/>
          </p:cNvCxnSpPr>
          <p:nvPr/>
        </p:nvCxnSpPr>
        <p:spPr bwMode="auto">
          <a:xfrm>
            <a:off x="1495273" y="5479052"/>
            <a:ext cx="0" cy="587940"/>
          </a:xfrm>
          <a:prstGeom prst="straightConnector1">
            <a:avLst/>
          </a:prstGeom>
          <a:noFill/>
          <a:ln w="19050">
            <a:solidFill>
              <a:schemeClr val="tx1"/>
            </a:solidFill>
            <a:prstDash val="sysDot"/>
            <a:round/>
            <a:tailEnd type="triangle" w="med" len="med"/>
          </a:ln>
          <a:extLst>
            <a:ext uri="{909E8E84-426E-40DD-AFC4-6F175D3DCCD1}">
              <a14:hiddenFill xmlns:a14="http://schemas.microsoft.com/office/drawing/2010/main">
                <a:noFill/>
              </a14:hiddenFill>
            </a:ext>
          </a:extLst>
        </p:spPr>
      </p:cxnSp>
      <p:sp>
        <p:nvSpPr>
          <p:cNvPr id="128" name="矩形 127"/>
          <p:cNvSpPr/>
          <p:nvPr/>
        </p:nvSpPr>
        <p:spPr bwMode="auto">
          <a:xfrm>
            <a:off x="8574601" y="5176016"/>
            <a:ext cx="1395412" cy="295275"/>
          </a:xfrm>
          <a:prstGeom prst="rect">
            <a:avLst/>
          </a:prstGeom>
          <a:solidFill>
            <a:srgbClr val="00B0F0"/>
          </a:solidFill>
          <a:ln>
            <a:solidFill>
              <a:srgbClr val="0070C0"/>
            </a:solidFill>
          </a:ln>
          <a:effectLst>
            <a:softEdge rad="25400"/>
          </a:effectLst>
        </p:spPr>
        <p:txBody>
          <a:bodyPr anchor="ctr"/>
          <a:lstStyle/>
          <a:p>
            <a:pPr algn="ctr">
              <a:defRPr/>
            </a:pPr>
            <a:r>
              <a:rPr lang="en-US" altLang="zh-CN" sz="1335" b="1" noProof="1">
                <a:solidFill>
                  <a:schemeClr val="bg1"/>
                </a:solidFill>
                <a:latin typeface="黑体" panose="02010609060101010101" charset="-122"/>
                <a:ea typeface="黑体" panose="02010609060101010101" charset="-122"/>
                <a:sym typeface="Arial" panose="020B0604020202020204" charset="76"/>
              </a:rPr>
              <a:t>6#</a:t>
            </a:r>
            <a:r>
              <a:rPr lang="zh-CN" altLang="en-US" sz="1335" b="1" noProof="1">
                <a:solidFill>
                  <a:schemeClr val="bg1"/>
                </a:solidFill>
                <a:latin typeface="黑体" panose="02010609060101010101" charset="-122"/>
                <a:ea typeface="黑体" panose="02010609060101010101" charset="-122"/>
                <a:sym typeface="Arial" panose="020B0604020202020204" charset="76"/>
              </a:rPr>
              <a:t>连铸</a:t>
            </a:r>
            <a:endParaRPr lang="zh-CN" altLang="en-US" sz="1335" b="1" noProof="1">
              <a:solidFill>
                <a:schemeClr val="bg1"/>
              </a:solidFill>
              <a:latin typeface="黑体" panose="02010609060101010101" charset="-122"/>
              <a:ea typeface="黑体" panose="02010609060101010101" charset="-122"/>
            </a:endParaRPr>
          </a:p>
        </p:txBody>
      </p:sp>
      <p:sp>
        <p:nvSpPr>
          <p:cNvPr id="129" name="矩形 128"/>
          <p:cNvSpPr/>
          <p:nvPr/>
        </p:nvSpPr>
        <p:spPr bwMode="auto">
          <a:xfrm>
            <a:off x="10161435" y="5183777"/>
            <a:ext cx="1395412" cy="295275"/>
          </a:xfrm>
          <a:prstGeom prst="rect">
            <a:avLst/>
          </a:prstGeom>
          <a:solidFill>
            <a:schemeClr val="accent6">
              <a:lumMod val="75000"/>
            </a:schemeClr>
          </a:solidFill>
          <a:ln>
            <a:solidFill>
              <a:srgbClr val="0070C0"/>
            </a:solidFill>
          </a:ln>
          <a:effectLst>
            <a:softEdge rad="25400"/>
          </a:effectLst>
        </p:spPr>
        <p:txBody>
          <a:bodyPr anchor="ctr"/>
          <a:lstStyle/>
          <a:p>
            <a:pPr algn="ctr">
              <a:defRPr/>
            </a:pPr>
            <a:r>
              <a:rPr lang="en-US" altLang="zh-CN" sz="1335" b="1" noProof="1">
                <a:solidFill>
                  <a:schemeClr val="bg1"/>
                </a:solidFill>
                <a:latin typeface="黑体" panose="02010609060101010101" charset="-122"/>
                <a:ea typeface="黑体" panose="02010609060101010101" charset="-122"/>
                <a:sym typeface="Arial" panose="020B0604020202020204" charset="76"/>
              </a:rPr>
              <a:t>7#</a:t>
            </a:r>
            <a:r>
              <a:rPr lang="zh-CN" altLang="en-US" sz="1335" b="1" noProof="1">
                <a:solidFill>
                  <a:schemeClr val="bg1"/>
                </a:solidFill>
                <a:latin typeface="黑体" panose="02010609060101010101" charset="-122"/>
                <a:ea typeface="黑体" panose="02010609060101010101" charset="-122"/>
                <a:sym typeface="Arial" panose="020B0604020202020204" charset="76"/>
              </a:rPr>
              <a:t>连铸</a:t>
            </a:r>
            <a:endParaRPr lang="zh-CN" altLang="en-US" sz="1335" b="1" noProof="1">
              <a:solidFill>
                <a:schemeClr val="bg1"/>
              </a:solidFill>
              <a:latin typeface="黑体" panose="02010609060101010101" charset="-122"/>
              <a:ea typeface="黑体" panose="02010609060101010101" charset="-122"/>
            </a:endParaRPr>
          </a:p>
        </p:txBody>
      </p:sp>
      <p:cxnSp>
        <p:nvCxnSpPr>
          <p:cNvPr id="133" name="直接连接符 132"/>
          <p:cNvCxnSpPr/>
          <p:nvPr/>
        </p:nvCxnSpPr>
        <p:spPr>
          <a:xfrm flipV="1">
            <a:off x="9613579" y="4848988"/>
            <a:ext cx="1245561" cy="3"/>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直接箭头连接符 110"/>
          <p:cNvCxnSpPr>
            <a:cxnSpLocks noChangeShapeType="1"/>
            <a:endCxn id="129" idx="0"/>
          </p:cNvCxnSpPr>
          <p:nvPr/>
        </p:nvCxnSpPr>
        <p:spPr bwMode="auto">
          <a:xfrm>
            <a:off x="10859139" y="4848988"/>
            <a:ext cx="3" cy="334789"/>
          </a:xfrm>
          <a:prstGeom prst="straightConnector1">
            <a:avLst/>
          </a:prstGeom>
          <a:noFill/>
          <a:ln w="19050">
            <a:solidFill>
              <a:schemeClr val="tx1"/>
            </a:solidFill>
            <a:prstDash val="sysDot"/>
            <a:round/>
            <a:tailEnd type="triangle" w="med" len="med"/>
          </a:ln>
          <a:extLst>
            <a:ext uri="{909E8E84-426E-40DD-AFC4-6F175D3DCCD1}">
              <a14:hiddenFill xmlns:a14="http://schemas.microsoft.com/office/drawing/2010/main">
                <a:noFill/>
              </a14:hiddenFill>
            </a:ext>
          </a:extLst>
        </p:spPr>
      </p:cxnSp>
      <p:cxnSp>
        <p:nvCxnSpPr>
          <p:cNvPr id="139" name="直接连接符 138"/>
          <p:cNvCxnSpPr/>
          <p:nvPr/>
        </p:nvCxnSpPr>
        <p:spPr>
          <a:xfrm>
            <a:off x="9669837" y="5725291"/>
            <a:ext cx="118930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5" name="矩形 144"/>
          <p:cNvSpPr/>
          <p:nvPr/>
        </p:nvSpPr>
        <p:spPr bwMode="auto">
          <a:xfrm>
            <a:off x="8988899" y="6054985"/>
            <a:ext cx="1395307" cy="331047"/>
          </a:xfrm>
          <a:prstGeom prst="rect">
            <a:avLst/>
          </a:prstGeom>
          <a:solidFill>
            <a:schemeClr val="accent6">
              <a:lumMod val="75000"/>
            </a:schemeClr>
          </a:solidFill>
          <a:ln>
            <a:solidFill>
              <a:schemeClr val="tx1"/>
            </a:solidFill>
          </a:ln>
          <a:effectLst>
            <a:softEdge rad="25400"/>
          </a:effectLst>
        </p:spPr>
        <p:txBody>
          <a:bodyPr anchor="ctr"/>
          <a:lstStyle/>
          <a:p>
            <a:pPr algn="ctr"/>
            <a:r>
              <a:rPr lang="zh-CN" altLang="en-US" sz="1335" b="1" noProof="1">
                <a:solidFill>
                  <a:schemeClr val="bg1"/>
                </a:solidFill>
                <a:latin typeface="黑体" panose="02010609060101010101" charset="-122"/>
                <a:ea typeface="黑体" panose="02010609060101010101" charset="-122"/>
                <a:sym typeface="Arial" panose="020B0604020202020204" charset="76"/>
              </a:rPr>
              <a:t>型材</a:t>
            </a:r>
            <a:endParaRPr lang="zh-CN" altLang="en-US" sz="1335" b="1" noProof="1">
              <a:solidFill>
                <a:schemeClr val="bg1"/>
              </a:solidFill>
              <a:latin typeface="黑体" panose="02010609060101010101" charset="-122"/>
              <a:ea typeface="黑体" panose="02010609060101010101" charset="-122"/>
            </a:endParaRPr>
          </a:p>
        </p:txBody>
      </p:sp>
      <p:sp>
        <p:nvSpPr>
          <p:cNvPr id="146" name="TextBox 141"/>
          <p:cNvSpPr txBox="1"/>
          <p:nvPr/>
        </p:nvSpPr>
        <p:spPr>
          <a:xfrm>
            <a:off x="9041005" y="5783827"/>
            <a:ext cx="698500" cy="297180"/>
          </a:xfrm>
          <a:prstGeom prst="rect">
            <a:avLst/>
          </a:prstGeom>
          <a:noFill/>
        </p:spPr>
        <p:txBody>
          <a:bodyPr>
            <a:spAutoFit/>
          </a:bodyPr>
          <a:lstStyle/>
          <a:p>
            <a:pPr>
              <a:defRPr/>
            </a:pPr>
            <a:r>
              <a:rPr lang="en-US" altLang="zh-CN" sz="1335" b="1" noProof="1">
                <a:latin typeface="黑体" panose="02010609060101010101" charset="-122"/>
                <a:ea typeface="黑体" panose="02010609060101010101" charset="-122"/>
              </a:rPr>
              <a:t>40</a:t>
            </a:r>
            <a:endParaRPr lang="en-US" sz="1335" b="1" noProof="1">
              <a:latin typeface="黑体" panose="02010609060101010101" charset="-122"/>
              <a:ea typeface="黑体" panose="02010609060101010101" charset="-122"/>
            </a:endParaRPr>
          </a:p>
        </p:txBody>
      </p:sp>
      <p:sp>
        <p:nvSpPr>
          <p:cNvPr id="148" name="矩形 147"/>
          <p:cNvSpPr/>
          <p:nvPr/>
        </p:nvSpPr>
        <p:spPr bwMode="auto">
          <a:xfrm>
            <a:off x="944411" y="5183777"/>
            <a:ext cx="1101725" cy="295275"/>
          </a:xfrm>
          <a:prstGeom prst="rect">
            <a:avLst/>
          </a:prstGeom>
          <a:solidFill>
            <a:srgbClr val="00B0F0"/>
          </a:solidFill>
          <a:ln>
            <a:solidFill>
              <a:schemeClr val="tx1"/>
            </a:solidFill>
          </a:ln>
          <a:effectLst>
            <a:softEdge rad="25400"/>
          </a:effectLst>
        </p:spPr>
        <p:txBody>
          <a:bodyPr anchor="ctr"/>
          <a:lstStyle/>
          <a:p>
            <a:pPr algn="ctr">
              <a:defRPr/>
            </a:pPr>
            <a:r>
              <a:rPr lang="en-US" altLang="zh-CN" sz="1335" b="1" noProof="1">
                <a:solidFill>
                  <a:schemeClr val="bg1"/>
                </a:solidFill>
                <a:latin typeface="黑体" panose="02010609060101010101" charset="-122"/>
                <a:ea typeface="黑体" panose="02010609060101010101" charset="-122"/>
                <a:sym typeface="宋体" panose="02010600030101010101" pitchFamily="2" charset="-122"/>
              </a:rPr>
              <a:t>1#</a:t>
            </a:r>
            <a:r>
              <a:rPr lang="zh-CN" altLang="en-US" sz="1335" b="1" noProof="1">
                <a:solidFill>
                  <a:schemeClr val="bg1"/>
                </a:solidFill>
                <a:latin typeface="黑体" panose="02010609060101010101" charset="-122"/>
                <a:ea typeface="黑体" panose="02010609060101010101" charset="-122"/>
                <a:sym typeface="宋体" panose="02010600030101010101" pitchFamily="2" charset="-122"/>
              </a:rPr>
              <a:t>连铸</a:t>
            </a:r>
            <a:endParaRPr lang="zh-CN" altLang="en-US" sz="1335" b="1" noProof="1">
              <a:solidFill>
                <a:schemeClr val="bg1"/>
              </a:solidFill>
              <a:latin typeface="黑体" panose="02010609060101010101" charset="-122"/>
              <a:ea typeface="黑体" panose="02010609060101010101" charset="-122"/>
            </a:endParaRPr>
          </a:p>
        </p:txBody>
      </p:sp>
      <p:sp>
        <p:nvSpPr>
          <p:cNvPr id="164" name="矩形 163"/>
          <p:cNvSpPr/>
          <p:nvPr/>
        </p:nvSpPr>
        <p:spPr bwMode="auto">
          <a:xfrm>
            <a:off x="3589272" y="5214884"/>
            <a:ext cx="1101725" cy="295275"/>
          </a:xfrm>
          <a:prstGeom prst="rect">
            <a:avLst/>
          </a:prstGeom>
          <a:solidFill>
            <a:srgbClr val="00B0F0"/>
          </a:solidFill>
          <a:ln>
            <a:solidFill>
              <a:schemeClr val="tx1"/>
            </a:solidFill>
          </a:ln>
          <a:effectLst>
            <a:softEdge rad="25400"/>
          </a:effectLst>
        </p:spPr>
        <p:txBody>
          <a:bodyPr anchor="ctr"/>
          <a:lstStyle/>
          <a:p>
            <a:pPr algn="ctr">
              <a:defRPr/>
            </a:pPr>
            <a:r>
              <a:rPr lang="en-US" altLang="zh-CN" sz="1335" b="1" noProof="1">
                <a:solidFill>
                  <a:schemeClr val="bg1"/>
                </a:solidFill>
                <a:latin typeface="黑体" panose="02010609060101010101" charset="-122"/>
                <a:ea typeface="黑体" panose="02010609060101010101" charset="-122"/>
                <a:sym typeface="宋体" panose="02010600030101010101" pitchFamily="2" charset="-122"/>
              </a:rPr>
              <a:t>3#</a:t>
            </a:r>
            <a:r>
              <a:rPr lang="zh-CN" altLang="en-US" sz="1335" b="1" noProof="1">
                <a:solidFill>
                  <a:schemeClr val="bg1"/>
                </a:solidFill>
                <a:latin typeface="黑体" panose="02010609060101010101" charset="-122"/>
                <a:ea typeface="黑体" panose="02010609060101010101" charset="-122"/>
                <a:sym typeface="宋体" panose="02010600030101010101" pitchFamily="2" charset="-122"/>
              </a:rPr>
              <a:t>连铸</a:t>
            </a:r>
            <a:endParaRPr lang="zh-CN" altLang="en-US" sz="1335" b="1" noProof="1">
              <a:solidFill>
                <a:schemeClr val="bg1"/>
              </a:solidFill>
              <a:latin typeface="黑体" panose="02010609060101010101" charset="-122"/>
              <a:ea typeface="黑体" panose="02010609060101010101" charset="-122"/>
            </a:endParaRPr>
          </a:p>
        </p:txBody>
      </p:sp>
      <p:sp>
        <p:nvSpPr>
          <p:cNvPr id="173" name="TextBox 142"/>
          <p:cNvSpPr txBox="1"/>
          <p:nvPr/>
        </p:nvSpPr>
        <p:spPr>
          <a:xfrm>
            <a:off x="944411" y="5753756"/>
            <a:ext cx="679451" cy="297180"/>
          </a:xfrm>
          <a:prstGeom prst="rect">
            <a:avLst/>
          </a:prstGeom>
          <a:noFill/>
          <a:effectLst>
            <a:softEdge rad="50800"/>
          </a:effectLst>
        </p:spPr>
        <p:txBody>
          <a:bodyPr>
            <a:spAutoFit/>
          </a:bodyPr>
          <a:lstStyle/>
          <a:p>
            <a:pPr>
              <a:defRPr/>
            </a:pPr>
            <a:r>
              <a:rPr lang="en-US" altLang="zh-CN" sz="1335" b="1" noProof="1">
                <a:solidFill>
                  <a:schemeClr val="tx1"/>
                </a:solidFill>
                <a:latin typeface="黑体" panose="02010609060101010101" charset="-122"/>
                <a:ea typeface="黑体" panose="02010609060101010101" charset="-122"/>
              </a:rPr>
              <a:t>120</a:t>
            </a:r>
            <a:endParaRPr lang="en-US" altLang="zh-CN" sz="1335" b="1" noProof="1">
              <a:solidFill>
                <a:schemeClr val="tx1"/>
              </a:solidFill>
              <a:latin typeface="黑体" panose="02010609060101010101" charset="-122"/>
              <a:ea typeface="黑体" panose="02010609060101010101" charset="-122"/>
            </a:endParaRPr>
          </a:p>
        </p:txBody>
      </p:sp>
      <p:sp>
        <p:nvSpPr>
          <p:cNvPr id="84" name="矩形 83"/>
          <p:cNvSpPr/>
          <p:nvPr/>
        </p:nvSpPr>
        <p:spPr bwMode="auto">
          <a:xfrm>
            <a:off x="2873375" y="4098925"/>
            <a:ext cx="1358900" cy="587375"/>
          </a:xfrm>
          <a:prstGeom prst="rect">
            <a:avLst/>
          </a:prstGeom>
          <a:solidFill>
            <a:srgbClr val="00B0F0"/>
          </a:solidFill>
          <a:ln>
            <a:solidFill>
              <a:schemeClr val="tx1"/>
            </a:solidFill>
          </a:ln>
          <a:effectLst>
            <a:innerShdw blurRad="63500" dist="50800" dir="2700000">
              <a:prstClr val="black">
                <a:alpha val="50000"/>
              </a:prstClr>
            </a:innerShdw>
            <a:softEdge rad="25400"/>
          </a:effectLst>
        </p:spPr>
        <p:txBody>
          <a:bodyPr anchor="ctr"/>
          <a:lstStyle/>
          <a:p>
            <a:pPr algn="ctr">
              <a:lnSpc>
                <a:spcPts val="800"/>
              </a:lnSpc>
              <a:defRPr/>
            </a:pPr>
            <a:r>
              <a:rPr lang="zh-CN" altLang="en-US" sz="1335" b="1" noProof="1">
                <a:solidFill>
                  <a:schemeClr val="bg1"/>
                </a:solidFill>
                <a:latin typeface="黑体" panose="02010609060101010101" charset="-122"/>
                <a:ea typeface="黑体" panose="02010609060101010101" charset="-122"/>
                <a:sym typeface="Arial" panose="020B0604020202020204" charset="76"/>
              </a:rPr>
              <a:t>钢水精炼 </a:t>
            </a:r>
            <a:endParaRPr lang="zh-CN" altLang="en-US" sz="1335" b="1" noProof="1">
              <a:solidFill>
                <a:schemeClr val="bg1"/>
              </a:solidFill>
              <a:latin typeface="黑体" panose="02010609060101010101" charset="-122"/>
              <a:ea typeface="黑体" panose="02010609060101010101" charset="-122"/>
              <a:sym typeface="Arial" panose="020B0604020202020204" charset="76"/>
            </a:endParaRPr>
          </a:p>
          <a:p>
            <a:pPr algn="ctr">
              <a:lnSpc>
                <a:spcPts val="800"/>
              </a:lnSpc>
              <a:defRPr/>
            </a:pPr>
            <a:endParaRPr lang="zh-CN" altLang="en-US" sz="1335" b="1" noProof="1">
              <a:solidFill>
                <a:schemeClr val="bg1"/>
              </a:solidFill>
              <a:latin typeface="黑体" panose="02010609060101010101" charset="-122"/>
              <a:ea typeface="黑体" panose="02010609060101010101" charset="-122"/>
              <a:sym typeface="Arial" panose="020B0604020202020204" charset="76"/>
            </a:endParaRPr>
          </a:p>
          <a:p>
            <a:pPr algn="ctr">
              <a:lnSpc>
                <a:spcPts val="800"/>
              </a:lnSpc>
              <a:defRPr/>
            </a:pPr>
            <a:r>
              <a:rPr lang="zh-CN" altLang="en-US" sz="1065" b="1" noProof="1">
                <a:solidFill>
                  <a:schemeClr val="bg1"/>
                </a:solidFill>
                <a:latin typeface="黑体" panose="02010609060101010101" charset="-122"/>
                <a:ea typeface="黑体" panose="02010609060101010101" charset="-122"/>
                <a:sym typeface="Arial" panose="020B0604020202020204" charset="76"/>
              </a:rPr>
              <a:t>（</a:t>
            </a:r>
            <a:r>
              <a:rPr lang="en-US" altLang="zh-CN" sz="1065" b="1" noProof="1">
                <a:solidFill>
                  <a:schemeClr val="bg1"/>
                </a:solidFill>
                <a:latin typeface="黑体" panose="02010609060101010101" charset="-122"/>
                <a:ea typeface="黑体" panose="02010609060101010101" charset="-122"/>
                <a:sym typeface="Arial" panose="020B0604020202020204" charset="76"/>
              </a:rPr>
              <a:t>1#</a:t>
            </a:r>
            <a:r>
              <a:rPr lang="zh-CN" altLang="en-US" sz="1065" b="1" noProof="1">
                <a:solidFill>
                  <a:schemeClr val="bg1"/>
                </a:solidFill>
                <a:latin typeface="黑体" panose="02010609060101010101" charset="-122"/>
                <a:ea typeface="黑体" panose="02010609060101010101" charset="-122"/>
                <a:sym typeface="Arial" panose="020B0604020202020204" charset="76"/>
              </a:rPr>
              <a:t>、</a:t>
            </a:r>
            <a:r>
              <a:rPr lang="en-US" altLang="zh-CN" sz="1065" b="1" noProof="1">
                <a:solidFill>
                  <a:schemeClr val="bg1"/>
                </a:solidFill>
                <a:latin typeface="黑体" panose="02010609060101010101" charset="-122"/>
                <a:ea typeface="黑体" panose="02010609060101010101" charset="-122"/>
                <a:sym typeface="Arial" panose="020B0604020202020204" charset="76"/>
              </a:rPr>
              <a:t>2# LF</a:t>
            </a:r>
            <a:r>
              <a:rPr lang="zh-CN" altLang="en-US" sz="1065" b="1" noProof="1">
                <a:solidFill>
                  <a:schemeClr val="bg1"/>
                </a:solidFill>
                <a:latin typeface="黑体" panose="02010609060101010101" charset="-122"/>
                <a:ea typeface="黑体" panose="02010609060101010101" charset="-122"/>
                <a:sym typeface="Arial" panose="020B0604020202020204" charset="76"/>
              </a:rPr>
              <a:t>、</a:t>
            </a:r>
            <a:r>
              <a:rPr lang="en-US" altLang="zh-CN" sz="1065" b="1" noProof="1">
                <a:solidFill>
                  <a:schemeClr val="bg1"/>
                </a:solidFill>
                <a:latin typeface="黑体" panose="02010609060101010101" charset="-122"/>
                <a:ea typeface="黑体" panose="02010609060101010101" charset="-122"/>
                <a:sym typeface="Arial" panose="020B0604020202020204" charset="76"/>
              </a:rPr>
              <a:t>RH</a:t>
            </a:r>
            <a:r>
              <a:rPr lang="zh-CN" altLang="en-US" sz="1065" b="1" noProof="1">
                <a:solidFill>
                  <a:schemeClr val="bg1"/>
                </a:solidFill>
                <a:latin typeface="黑体" panose="02010609060101010101" charset="-122"/>
                <a:ea typeface="黑体" panose="02010609060101010101" charset="-122"/>
                <a:sym typeface="Arial" panose="020B0604020202020204" charset="76"/>
              </a:rPr>
              <a:t>）</a:t>
            </a:r>
            <a:endParaRPr lang="zh-CN" altLang="en-US" sz="1065" b="1" noProof="1">
              <a:solidFill>
                <a:schemeClr val="bg1"/>
              </a:solidFill>
              <a:latin typeface="黑体" panose="02010609060101010101" charset="-122"/>
              <a:ea typeface="黑体" panose="02010609060101010101" charset="-122"/>
              <a:sym typeface="Arial" panose="020B0604020202020204" charset="76"/>
            </a:endParaRPr>
          </a:p>
        </p:txBody>
      </p:sp>
      <p:sp>
        <p:nvSpPr>
          <p:cNvPr id="85" name="矩形 84"/>
          <p:cNvSpPr/>
          <p:nvPr/>
        </p:nvSpPr>
        <p:spPr bwMode="auto">
          <a:xfrm>
            <a:off x="7027545" y="4089400"/>
            <a:ext cx="1358900" cy="574675"/>
          </a:xfrm>
          <a:prstGeom prst="rect">
            <a:avLst/>
          </a:prstGeom>
          <a:solidFill>
            <a:srgbClr val="00B0F0"/>
          </a:solidFill>
          <a:ln>
            <a:solidFill>
              <a:schemeClr val="tx1"/>
            </a:solidFill>
          </a:ln>
          <a:effectLst>
            <a:softEdge rad="25400"/>
          </a:effectLst>
        </p:spPr>
        <p:txBody>
          <a:bodyPr anchor="ctr"/>
          <a:lstStyle/>
          <a:p>
            <a:pPr algn="ctr">
              <a:lnSpc>
                <a:spcPts val="800"/>
              </a:lnSpc>
              <a:defRPr/>
            </a:pPr>
            <a:r>
              <a:rPr lang="zh-CN" altLang="en-US" sz="1335" b="1" noProof="1">
                <a:solidFill>
                  <a:schemeClr val="bg1"/>
                </a:solidFill>
                <a:latin typeface="黑体" panose="02010609060101010101" charset="-122"/>
                <a:ea typeface="黑体" panose="02010609060101010101" charset="-122"/>
                <a:sym typeface="Arial" panose="020B0604020202020204" charset="76"/>
              </a:rPr>
              <a:t>钢水精炼 </a:t>
            </a:r>
            <a:endParaRPr lang="zh-CN" altLang="en-US" sz="1335" b="1" noProof="1">
              <a:solidFill>
                <a:schemeClr val="bg1"/>
              </a:solidFill>
              <a:latin typeface="黑体" panose="02010609060101010101" charset="-122"/>
              <a:ea typeface="黑体" panose="02010609060101010101" charset="-122"/>
              <a:sym typeface="Arial" panose="020B0604020202020204" charset="76"/>
            </a:endParaRPr>
          </a:p>
          <a:p>
            <a:pPr algn="ctr">
              <a:lnSpc>
                <a:spcPts val="800"/>
              </a:lnSpc>
              <a:defRPr/>
            </a:pPr>
            <a:endParaRPr lang="zh-CN" altLang="en-US" sz="1335" b="1" noProof="1">
              <a:solidFill>
                <a:schemeClr val="bg1"/>
              </a:solidFill>
              <a:latin typeface="黑体" panose="02010609060101010101" charset="-122"/>
              <a:ea typeface="黑体" panose="02010609060101010101" charset="-122"/>
              <a:sym typeface="Arial" panose="020B0604020202020204" charset="76"/>
            </a:endParaRPr>
          </a:p>
          <a:p>
            <a:pPr algn="ctr">
              <a:lnSpc>
                <a:spcPts val="800"/>
              </a:lnSpc>
              <a:defRPr/>
            </a:pPr>
            <a:r>
              <a:rPr lang="zh-CN" altLang="en-US" sz="1065" b="1" noProof="1">
                <a:solidFill>
                  <a:schemeClr val="bg1"/>
                </a:solidFill>
                <a:latin typeface="黑体" panose="02010609060101010101" charset="-122"/>
                <a:ea typeface="黑体" panose="02010609060101010101" charset="-122"/>
                <a:sym typeface="Arial" panose="020B0604020202020204" charset="76"/>
              </a:rPr>
              <a:t>（</a:t>
            </a:r>
            <a:r>
              <a:rPr lang="en-US" altLang="zh-CN" sz="1065" b="1" noProof="1">
                <a:solidFill>
                  <a:schemeClr val="bg1"/>
                </a:solidFill>
                <a:latin typeface="黑体" panose="02010609060101010101" charset="-122"/>
                <a:ea typeface="黑体" panose="02010609060101010101" charset="-122"/>
                <a:sym typeface="Arial" panose="020B0604020202020204" charset="76"/>
              </a:rPr>
              <a:t>3#</a:t>
            </a:r>
            <a:r>
              <a:rPr lang="zh-CN" altLang="en-US" sz="1065" b="1" noProof="1">
                <a:solidFill>
                  <a:schemeClr val="bg1"/>
                </a:solidFill>
                <a:latin typeface="黑体" panose="02010609060101010101" charset="-122"/>
                <a:ea typeface="黑体" panose="02010609060101010101" charset="-122"/>
                <a:sym typeface="Arial" panose="020B0604020202020204" charset="76"/>
              </a:rPr>
              <a:t>、</a:t>
            </a:r>
            <a:r>
              <a:rPr lang="en-US" altLang="zh-CN" sz="1065" b="1" noProof="1">
                <a:solidFill>
                  <a:schemeClr val="bg1"/>
                </a:solidFill>
                <a:latin typeface="黑体" panose="02010609060101010101" charset="-122"/>
                <a:ea typeface="黑体" panose="02010609060101010101" charset="-122"/>
                <a:sym typeface="Arial" panose="020B0604020202020204" charset="76"/>
              </a:rPr>
              <a:t>4# LF</a:t>
            </a:r>
            <a:r>
              <a:rPr lang="zh-CN" altLang="en-US" sz="1065" b="1" noProof="1">
                <a:solidFill>
                  <a:schemeClr val="bg1"/>
                </a:solidFill>
                <a:latin typeface="黑体" panose="02010609060101010101" charset="-122"/>
                <a:ea typeface="黑体" panose="02010609060101010101" charset="-122"/>
                <a:sym typeface="Arial" panose="020B0604020202020204" charset="76"/>
              </a:rPr>
              <a:t>）</a:t>
            </a:r>
            <a:endParaRPr lang="zh-CN" altLang="en-US" sz="1065" b="1" noProof="1">
              <a:solidFill>
                <a:schemeClr val="bg1"/>
              </a:solidFill>
              <a:latin typeface="黑体" panose="02010609060101010101" charset="-122"/>
              <a:ea typeface="黑体" panose="02010609060101010101" charset="-122"/>
              <a:sym typeface="Arial" panose="020B0604020202020204" charset="76"/>
            </a:endParaRPr>
          </a:p>
        </p:txBody>
      </p:sp>
      <p:cxnSp>
        <p:nvCxnSpPr>
          <p:cNvPr id="21" name="直接连接符 20"/>
          <p:cNvCxnSpPr/>
          <p:nvPr/>
        </p:nvCxnSpPr>
        <p:spPr>
          <a:xfrm flipH="1">
            <a:off x="1591417" y="4835859"/>
            <a:ext cx="118219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直接箭头连接符 110"/>
          <p:cNvCxnSpPr>
            <a:cxnSpLocks noChangeShapeType="1"/>
          </p:cNvCxnSpPr>
          <p:nvPr/>
        </p:nvCxnSpPr>
        <p:spPr bwMode="auto">
          <a:xfrm>
            <a:off x="1591417" y="4826236"/>
            <a:ext cx="0" cy="401637"/>
          </a:xfrm>
          <a:prstGeom prst="straightConnector1">
            <a:avLst/>
          </a:prstGeom>
          <a:noFill/>
          <a:ln w="19050">
            <a:solidFill>
              <a:schemeClr val="tx1"/>
            </a:solidFill>
            <a:round/>
            <a:tailEnd type="triangle" w="med" len="med"/>
          </a:ln>
          <a:extLst>
            <a:ext uri="{909E8E84-426E-40DD-AFC4-6F175D3DCCD1}">
              <a14:hiddenFill xmlns:a14="http://schemas.microsoft.com/office/drawing/2010/main">
                <a:noFill/>
              </a14:hiddenFill>
            </a:ext>
          </a:extLst>
        </p:spPr>
      </p:cxnSp>
      <p:sp>
        <p:nvSpPr>
          <p:cNvPr id="3" name="文本框 2"/>
          <p:cNvSpPr txBox="1"/>
          <p:nvPr/>
        </p:nvSpPr>
        <p:spPr>
          <a:xfrm>
            <a:off x="9739630" y="1912620"/>
            <a:ext cx="1379220" cy="665480"/>
          </a:xfrm>
          <a:prstGeom prst="rect">
            <a:avLst/>
          </a:prstGeom>
          <a:gradFill>
            <a:gsLst>
              <a:gs pos="82000">
                <a:srgbClr val="FBFB11"/>
              </a:gs>
              <a:gs pos="100000">
                <a:srgbClr val="838309"/>
              </a:gs>
            </a:gsLst>
            <a:lin ang="5400000" scaled="0"/>
          </a:gradFill>
          <a:effectLst>
            <a:innerShdw blurRad="63500" dist="50800" dir="2700000">
              <a:prstClr val="black">
                <a:alpha val="50000"/>
              </a:prstClr>
            </a:innerShdw>
          </a:effectLst>
        </p:spPr>
        <p:txBody>
          <a:bodyPr wrap="none" rtlCol="0">
            <a:spAutoFit/>
          </a:bodyPr>
          <a:lstStyle/>
          <a:p>
            <a:pPr algn="l"/>
            <a:r>
              <a:rPr lang="zh-CN" altLang="en-US" sz="1865" b="1">
                <a:solidFill>
                  <a:srgbClr val="FF0000"/>
                </a:solidFill>
                <a:latin typeface="黑体" panose="02010609060101010101" charset="-122"/>
                <a:ea typeface="黑体" panose="02010609060101010101" charset="-122"/>
                <a:sym typeface="+mn-ea"/>
              </a:rPr>
              <a:t>铁：</a:t>
            </a:r>
            <a:endParaRPr lang="zh-CN" altLang="en-US" sz="1865" b="1">
              <a:solidFill>
                <a:srgbClr val="FF0000"/>
              </a:solidFill>
              <a:latin typeface="黑体" panose="02010609060101010101" charset="-122"/>
              <a:ea typeface="黑体" panose="02010609060101010101" charset="-122"/>
              <a:sym typeface="+mn-ea"/>
            </a:endParaRPr>
          </a:p>
          <a:p>
            <a:pPr algn="l"/>
            <a:r>
              <a:rPr lang="en-US" altLang="zh-CN" sz="1865" b="1">
                <a:solidFill>
                  <a:srgbClr val="FF0000"/>
                </a:solidFill>
                <a:latin typeface="黑体" panose="02010609060101010101" charset="-122"/>
                <a:ea typeface="黑体" panose="02010609060101010101" charset="-122"/>
                <a:sym typeface="+mn-ea"/>
              </a:rPr>
              <a:t>720</a:t>
            </a:r>
            <a:r>
              <a:rPr lang="zh-CN" altLang="en-US" sz="1865" b="1">
                <a:solidFill>
                  <a:srgbClr val="FF0000"/>
                </a:solidFill>
                <a:latin typeface="黑体" panose="02010609060101010101" charset="-122"/>
                <a:ea typeface="黑体" panose="02010609060101010101" charset="-122"/>
                <a:sym typeface="+mn-ea"/>
              </a:rPr>
              <a:t>万吨</a:t>
            </a:r>
            <a:r>
              <a:rPr lang="en-US" altLang="zh-CN" sz="1865" b="1">
                <a:solidFill>
                  <a:srgbClr val="FF0000"/>
                </a:solidFill>
                <a:latin typeface="黑体" panose="02010609060101010101" charset="-122"/>
                <a:ea typeface="黑体" panose="02010609060101010101" charset="-122"/>
                <a:sym typeface="+mn-ea"/>
              </a:rPr>
              <a:t>/</a:t>
            </a:r>
            <a:r>
              <a:rPr lang="zh-CN" altLang="en-US" sz="1865" b="1">
                <a:solidFill>
                  <a:srgbClr val="FF0000"/>
                </a:solidFill>
                <a:latin typeface="黑体" panose="02010609060101010101" charset="-122"/>
                <a:ea typeface="黑体" panose="02010609060101010101" charset="-122"/>
                <a:sym typeface="+mn-ea"/>
              </a:rPr>
              <a:t>年</a:t>
            </a:r>
            <a:endParaRPr lang="en-US" altLang="zh-CN" sz="1865" b="1" noProof="1">
              <a:solidFill>
                <a:srgbClr val="FF0000"/>
              </a:solidFill>
              <a:latin typeface="黑体" panose="02010609060101010101" charset="-122"/>
              <a:ea typeface="黑体" panose="02010609060101010101" charset="-122"/>
            </a:endParaRPr>
          </a:p>
        </p:txBody>
      </p:sp>
      <p:sp>
        <p:nvSpPr>
          <p:cNvPr id="5" name="文本框 4"/>
          <p:cNvSpPr txBox="1"/>
          <p:nvPr/>
        </p:nvSpPr>
        <p:spPr>
          <a:xfrm>
            <a:off x="9739630" y="2767330"/>
            <a:ext cx="1379220" cy="665480"/>
          </a:xfrm>
          <a:prstGeom prst="rect">
            <a:avLst/>
          </a:prstGeom>
          <a:gradFill>
            <a:gsLst>
              <a:gs pos="82000">
                <a:srgbClr val="FBFB11"/>
              </a:gs>
              <a:gs pos="100000">
                <a:srgbClr val="838309"/>
              </a:gs>
            </a:gsLst>
            <a:lin ang="5400000" scaled="0"/>
          </a:gradFill>
          <a:effectLst>
            <a:innerShdw blurRad="63500" dist="50800" dir="2700000">
              <a:prstClr val="black">
                <a:alpha val="50000"/>
              </a:prstClr>
            </a:innerShdw>
          </a:effectLst>
        </p:spPr>
        <p:txBody>
          <a:bodyPr wrap="none" rtlCol="0">
            <a:spAutoFit/>
          </a:bodyPr>
          <a:lstStyle/>
          <a:p>
            <a:pPr algn="l">
              <a:defRPr/>
            </a:pPr>
            <a:r>
              <a:rPr lang="zh-CN" altLang="en-US" sz="1865" b="1">
                <a:solidFill>
                  <a:srgbClr val="FF0000"/>
                </a:solidFill>
                <a:latin typeface="黑体" panose="02010609060101010101" charset="-122"/>
                <a:ea typeface="黑体" panose="02010609060101010101" charset="-122"/>
                <a:sym typeface="+mn-ea"/>
              </a:rPr>
              <a:t>钢：</a:t>
            </a:r>
            <a:endParaRPr lang="zh-CN" altLang="en-US" sz="1865" b="1">
              <a:solidFill>
                <a:srgbClr val="FF0000"/>
              </a:solidFill>
              <a:latin typeface="黑体" panose="02010609060101010101" charset="-122"/>
              <a:ea typeface="黑体" panose="02010609060101010101" charset="-122"/>
              <a:sym typeface="+mn-ea"/>
            </a:endParaRPr>
          </a:p>
          <a:p>
            <a:pPr algn="l">
              <a:defRPr/>
            </a:pPr>
            <a:r>
              <a:rPr lang="en-US" altLang="zh-CN" sz="1865" b="1">
                <a:solidFill>
                  <a:srgbClr val="FF0000"/>
                </a:solidFill>
                <a:latin typeface="黑体" panose="02010609060101010101" charset="-122"/>
                <a:ea typeface="黑体" panose="02010609060101010101" charset="-122"/>
                <a:sym typeface="+mn-ea"/>
              </a:rPr>
              <a:t>840</a:t>
            </a:r>
            <a:r>
              <a:rPr lang="zh-CN" altLang="en-US" sz="1865" b="1" dirty="0">
                <a:solidFill>
                  <a:srgbClr val="FF0000"/>
                </a:solidFill>
                <a:latin typeface="黑体" panose="02010609060101010101" charset="-122"/>
                <a:ea typeface="黑体" panose="02010609060101010101" charset="-122"/>
                <a:sym typeface="+mn-ea"/>
              </a:rPr>
              <a:t>万吨</a:t>
            </a:r>
            <a:r>
              <a:rPr lang="en-US" altLang="zh-CN" sz="1865" b="1" dirty="0">
                <a:solidFill>
                  <a:srgbClr val="FF0000"/>
                </a:solidFill>
                <a:latin typeface="黑体" panose="02010609060101010101" charset="-122"/>
                <a:ea typeface="黑体" panose="02010609060101010101" charset="-122"/>
                <a:sym typeface="+mn-ea"/>
              </a:rPr>
              <a:t>/</a:t>
            </a:r>
            <a:r>
              <a:rPr lang="zh-CN" altLang="en-US" sz="1865" b="1" dirty="0">
                <a:solidFill>
                  <a:srgbClr val="FF0000"/>
                </a:solidFill>
                <a:latin typeface="黑体" panose="02010609060101010101" charset="-122"/>
                <a:ea typeface="黑体" panose="02010609060101010101" charset="-122"/>
                <a:sym typeface="+mn-ea"/>
              </a:rPr>
              <a:t>年</a:t>
            </a:r>
            <a:endParaRPr lang="en-US" altLang="zh-CN" sz="1865" b="1" noProof="1">
              <a:solidFill>
                <a:srgbClr val="FF0000"/>
              </a:solidFill>
              <a:latin typeface="黑体" panose="02010609060101010101" charset="-122"/>
              <a:ea typeface="黑体" panose="02010609060101010101" charset="-122"/>
            </a:endParaRPr>
          </a:p>
        </p:txBody>
      </p:sp>
      <p:sp>
        <p:nvSpPr>
          <p:cNvPr id="6" name="文本框 5"/>
          <p:cNvSpPr txBox="1"/>
          <p:nvPr/>
        </p:nvSpPr>
        <p:spPr>
          <a:xfrm>
            <a:off x="9758045" y="3686175"/>
            <a:ext cx="1379220" cy="665480"/>
          </a:xfrm>
          <a:prstGeom prst="rect">
            <a:avLst/>
          </a:prstGeom>
          <a:gradFill>
            <a:gsLst>
              <a:gs pos="82000">
                <a:srgbClr val="FBFB11"/>
              </a:gs>
              <a:gs pos="100000">
                <a:srgbClr val="838309"/>
              </a:gs>
            </a:gsLst>
            <a:lin ang="5400000" scaled="0"/>
          </a:gradFill>
          <a:effectLst>
            <a:innerShdw blurRad="63500" dist="50800" dir="2700000">
              <a:prstClr val="black">
                <a:alpha val="50000"/>
              </a:prstClr>
            </a:innerShdw>
          </a:effectLst>
        </p:spPr>
        <p:txBody>
          <a:bodyPr wrap="none" rtlCol="0">
            <a:spAutoFit/>
          </a:bodyPr>
          <a:lstStyle/>
          <a:p>
            <a:pPr algn="l">
              <a:defRPr/>
            </a:pPr>
            <a:r>
              <a:rPr lang="zh-CN" altLang="en-US" sz="1865" b="1">
                <a:solidFill>
                  <a:srgbClr val="FF0000"/>
                </a:solidFill>
                <a:latin typeface="黑体" panose="02010609060101010101" charset="-122"/>
                <a:ea typeface="黑体" panose="02010609060101010101" charset="-122"/>
                <a:sym typeface="+mn-ea"/>
              </a:rPr>
              <a:t>材：</a:t>
            </a:r>
            <a:endParaRPr lang="zh-CN" altLang="en-US" sz="1865" b="1">
              <a:solidFill>
                <a:srgbClr val="FF0000"/>
              </a:solidFill>
              <a:latin typeface="黑体" panose="02010609060101010101" charset="-122"/>
              <a:ea typeface="黑体" panose="02010609060101010101" charset="-122"/>
              <a:sym typeface="+mn-ea"/>
            </a:endParaRPr>
          </a:p>
          <a:p>
            <a:pPr algn="l">
              <a:defRPr/>
            </a:pPr>
            <a:r>
              <a:rPr lang="en-US" altLang="zh-CN" sz="1865" b="1">
                <a:solidFill>
                  <a:srgbClr val="FF0000"/>
                </a:solidFill>
                <a:latin typeface="黑体" panose="02010609060101010101" charset="-122"/>
                <a:ea typeface="黑体" panose="02010609060101010101" charset="-122"/>
                <a:sym typeface="+mn-ea"/>
              </a:rPr>
              <a:t>770</a:t>
            </a:r>
            <a:r>
              <a:rPr lang="zh-CN" altLang="en-US" sz="1865" b="1" dirty="0">
                <a:solidFill>
                  <a:srgbClr val="FF0000"/>
                </a:solidFill>
                <a:latin typeface="黑体" panose="02010609060101010101" charset="-122"/>
                <a:ea typeface="黑体" panose="02010609060101010101" charset="-122"/>
                <a:sym typeface="+mn-ea"/>
              </a:rPr>
              <a:t>万吨</a:t>
            </a:r>
            <a:r>
              <a:rPr lang="en-US" altLang="zh-CN" sz="1865" b="1" dirty="0">
                <a:solidFill>
                  <a:srgbClr val="FF0000"/>
                </a:solidFill>
                <a:latin typeface="黑体" panose="02010609060101010101" charset="-122"/>
                <a:ea typeface="黑体" panose="02010609060101010101" charset="-122"/>
                <a:sym typeface="+mn-ea"/>
              </a:rPr>
              <a:t>/</a:t>
            </a:r>
            <a:r>
              <a:rPr lang="zh-CN" altLang="en-US" sz="1865" b="1" dirty="0">
                <a:solidFill>
                  <a:srgbClr val="FF0000"/>
                </a:solidFill>
                <a:latin typeface="黑体" panose="02010609060101010101" charset="-122"/>
                <a:ea typeface="黑体" panose="02010609060101010101" charset="-122"/>
                <a:sym typeface="+mn-ea"/>
              </a:rPr>
              <a:t>年</a:t>
            </a:r>
            <a:endParaRPr lang="zh-CN" altLang="en-US" sz="1865" b="1" noProof="1">
              <a:solidFill>
                <a:srgbClr val="FF0000"/>
              </a:solidFill>
              <a:latin typeface="黑体" panose="02010609060101010101" charset="-122"/>
              <a:ea typeface="黑体" panose="02010609060101010101"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直接连接符 2"/>
          <p:cNvCxnSpPr/>
          <p:nvPr/>
        </p:nvCxnSpPr>
        <p:spPr>
          <a:xfrm>
            <a:off x="47413" y="6213687"/>
            <a:ext cx="12144587" cy="847"/>
          </a:xfrm>
          <a:prstGeom prst="line">
            <a:avLst/>
          </a:prstGeom>
          <a:ln w="12700" cmpd="sng">
            <a:solidFill>
              <a:schemeClr val="accent1">
                <a:shade val="50000"/>
                <a:alpha val="24000"/>
              </a:schemeClr>
            </a:solidFill>
            <a:prstDash val="solid"/>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999490" y="244475"/>
            <a:ext cx="4738370" cy="521970"/>
          </a:xfrm>
          <a:prstGeom prst="rect">
            <a:avLst/>
          </a:prstGeom>
          <a:noFill/>
        </p:spPr>
        <p:txBody>
          <a:bodyPr wrap="square" rtlCol="0" anchor="t">
            <a:spAutoFit/>
          </a:bodyPr>
          <a:lstStyle/>
          <a:p>
            <a:pPr lvl="0" algn="l">
              <a:buClrTx/>
              <a:buSzTx/>
              <a:buFontTx/>
            </a:pPr>
            <a:r>
              <a:rPr lang="zh-CN" altLang="en-US" sz="2800" b="1" dirty="0">
                <a:solidFill>
                  <a:srgbClr val="0070C0"/>
                </a:solidFill>
                <a:latin typeface="黑体" panose="02010609060101010101" charset="-122"/>
                <a:ea typeface="黑体" panose="02010609060101010101" charset="-122"/>
                <a:cs typeface="黑体" panose="02010609060101010101" charset="-122"/>
                <a:sym typeface="+mn-ea"/>
              </a:rPr>
              <a:t>二、基本情况:目前主要产品</a:t>
            </a:r>
            <a:endParaRPr lang="zh-CN" altLang="en-US" sz="2800" b="1" dirty="0">
              <a:solidFill>
                <a:srgbClr val="0070C0"/>
              </a:solidFill>
              <a:latin typeface="黑体" panose="02010609060101010101" charset="-122"/>
              <a:ea typeface="黑体" panose="02010609060101010101" charset="-122"/>
              <a:cs typeface="黑体" panose="02010609060101010101" charset="-122"/>
              <a:sym typeface="+mn-ea"/>
            </a:endParaRPr>
          </a:p>
        </p:txBody>
      </p:sp>
      <p:pic>
        <p:nvPicPr>
          <p:cNvPr id="11" name="图片 10"/>
          <p:cNvPicPr>
            <a:picLocks noChangeAspect="1"/>
          </p:cNvPicPr>
          <p:nvPr/>
        </p:nvPicPr>
        <p:blipFill>
          <a:blip r:embed="rId1"/>
          <a:stretch>
            <a:fillRect/>
          </a:stretch>
        </p:blipFill>
        <p:spPr>
          <a:xfrm>
            <a:off x="1181100" y="2908300"/>
            <a:ext cx="2468880" cy="1129030"/>
          </a:xfrm>
          <a:prstGeom prst="rect">
            <a:avLst/>
          </a:prstGeom>
          <a:effectLst>
            <a:softEdge rad="241300"/>
          </a:effectLst>
        </p:spPr>
      </p:pic>
      <p:pic>
        <p:nvPicPr>
          <p:cNvPr id="12" name="图片 11"/>
          <p:cNvPicPr>
            <a:picLocks noChangeAspect="1"/>
          </p:cNvPicPr>
          <p:nvPr/>
        </p:nvPicPr>
        <p:blipFill>
          <a:blip r:embed="rId2"/>
          <a:stretch>
            <a:fillRect/>
          </a:stretch>
        </p:blipFill>
        <p:spPr>
          <a:xfrm>
            <a:off x="4909820" y="2908935"/>
            <a:ext cx="2468880" cy="1128395"/>
          </a:xfrm>
          <a:prstGeom prst="rect">
            <a:avLst/>
          </a:prstGeom>
          <a:effectLst>
            <a:softEdge rad="241300"/>
          </a:effectLst>
        </p:spPr>
      </p:pic>
      <p:pic>
        <p:nvPicPr>
          <p:cNvPr id="14" name="图片 13"/>
          <p:cNvPicPr>
            <a:picLocks noChangeAspect="1"/>
          </p:cNvPicPr>
          <p:nvPr/>
        </p:nvPicPr>
        <p:blipFill>
          <a:blip r:embed="rId3"/>
          <a:stretch>
            <a:fillRect/>
          </a:stretch>
        </p:blipFill>
        <p:spPr>
          <a:xfrm>
            <a:off x="8596630" y="2865120"/>
            <a:ext cx="2468880" cy="1127760"/>
          </a:xfrm>
          <a:prstGeom prst="rect">
            <a:avLst/>
          </a:prstGeom>
          <a:effectLst>
            <a:softEdge rad="241300"/>
          </a:effectLst>
        </p:spPr>
      </p:pic>
      <p:pic>
        <p:nvPicPr>
          <p:cNvPr id="15" name="图片 14"/>
          <p:cNvPicPr>
            <a:picLocks noChangeAspect="1"/>
          </p:cNvPicPr>
          <p:nvPr/>
        </p:nvPicPr>
        <p:blipFill>
          <a:blip r:embed="rId4"/>
          <a:stretch>
            <a:fillRect/>
          </a:stretch>
        </p:blipFill>
        <p:spPr>
          <a:xfrm>
            <a:off x="1056640" y="4037330"/>
            <a:ext cx="10202545" cy="2237105"/>
          </a:xfrm>
          <a:prstGeom prst="rect">
            <a:avLst/>
          </a:prstGeom>
          <a:effectLst>
            <a:softEdge rad="508000"/>
          </a:effectLst>
        </p:spPr>
      </p:pic>
      <p:sp>
        <p:nvSpPr>
          <p:cNvPr id="16" name="文本框 15"/>
          <p:cNvSpPr txBox="1"/>
          <p:nvPr/>
        </p:nvSpPr>
        <p:spPr>
          <a:xfrm>
            <a:off x="1517015" y="2004060"/>
            <a:ext cx="1571625" cy="583565"/>
          </a:xfrm>
          <a:prstGeom prst="rect">
            <a:avLst/>
          </a:prstGeom>
          <a:solidFill>
            <a:srgbClr val="FFFF00"/>
          </a:solidFill>
          <a:effectLst>
            <a:innerShdw blurRad="63500" dist="50800" dir="2700000">
              <a:prstClr val="black">
                <a:alpha val="50000"/>
              </a:prstClr>
            </a:innerShdw>
          </a:effectLst>
        </p:spPr>
        <p:txBody>
          <a:bodyPr wrap="square" rtlCol="0">
            <a:spAutoFit/>
          </a:bodyPr>
          <a:lstStyle/>
          <a:p>
            <a:pPr algn="l"/>
            <a:r>
              <a:rPr lang="zh-CN" altLang="en-US" sz="3200" b="1">
                <a:solidFill>
                  <a:srgbClr val="FF0000"/>
                </a:solidFill>
                <a:latin typeface="黑体" panose="02010609060101010101" charset="-122"/>
                <a:ea typeface="黑体" panose="02010609060101010101" charset="-122"/>
                <a:cs typeface="黑体" panose="02010609060101010101" charset="-122"/>
                <a:sym typeface="+mn-ea"/>
              </a:rPr>
              <a:t>中厚板</a:t>
            </a:r>
            <a:endParaRPr lang="zh-CN" altLang="en-US" sz="3200" b="1">
              <a:solidFill>
                <a:srgbClr val="FF0000"/>
              </a:solidFill>
              <a:latin typeface="黑体" panose="02010609060101010101" charset="-122"/>
              <a:ea typeface="黑体" panose="02010609060101010101" charset="-122"/>
              <a:cs typeface="黑体" panose="02010609060101010101" charset="-122"/>
              <a:sym typeface="+mn-ea"/>
            </a:endParaRPr>
          </a:p>
        </p:txBody>
      </p:sp>
      <p:sp>
        <p:nvSpPr>
          <p:cNvPr id="17" name="文本框 16"/>
          <p:cNvSpPr txBox="1"/>
          <p:nvPr/>
        </p:nvSpPr>
        <p:spPr>
          <a:xfrm>
            <a:off x="5178425" y="2004060"/>
            <a:ext cx="1995170" cy="583565"/>
          </a:xfrm>
          <a:prstGeom prst="rect">
            <a:avLst/>
          </a:prstGeom>
          <a:solidFill>
            <a:srgbClr val="FFFF00"/>
          </a:solidFill>
          <a:effectLst>
            <a:innerShdw blurRad="63500" dist="50800" dir="2700000">
              <a:prstClr val="black">
                <a:alpha val="50000"/>
              </a:prstClr>
            </a:innerShdw>
          </a:effectLst>
        </p:spPr>
        <p:txBody>
          <a:bodyPr wrap="square" rtlCol="0">
            <a:spAutoFit/>
          </a:bodyPr>
          <a:lstStyle/>
          <a:p>
            <a:pPr algn="l"/>
            <a:r>
              <a:rPr lang="zh-CN" altLang="en-US" sz="3200" b="1">
                <a:solidFill>
                  <a:srgbClr val="FF0000"/>
                </a:solidFill>
                <a:latin typeface="黑体" panose="02010609060101010101" charset="-122"/>
                <a:ea typeface="黑体" panose="02010609060101010101" charset="-122"/>
                <a:cs typeface="黑体" panose="02010609060101010101" charset="-122"/>
                <a:sym typeface="+mn-ea"/>
              </a:rPr>
              <a:t>热轧薄板</a:t>
            </a:r>
            <a:endParaRPr lang="zh-CN" altLang="en-US" sz="3200" b="1">
              <a:solidFill>
                <a:srgbClr val="FF0000"/>
              </a:solidFill>
              <a:latin typeface="黑体" panose="02010609060101010101" charset="-122"/>
              <a:ea typeface="黑体" panose="02010609060101010101" charset="-122"/>
              <a:cs typeface="黑体" panose="02010609060101010101" charset="-122"/>
              <a:sym typeface="+mn-ea"/>
            </a:endParaRPr>
          </a:p>
        </p:txBody>
      </p:sp>
      <p:sp>
        <p:nvSpPr>
          <p:cNvPr id="18" name="文本框 17"/>
          <p:cNvSpPr txBox="1"/>
          <p:nvPr/>
        </p:nvSpPr>
        <p:spPr>
          <a:xfrm>
            <a:off x="9132570" y="2004060"/>
            <a:ext cx="1571625" cy="583565"/>
          </a:xfrm>
          <a:prstGeom prst="rect">
            <a:avLst/>
          </a:prstGeom>
          <a:solidFill>
            <a:srgbClr val="FFFF00"/>
          </a:solidFill>
          <a:effectLst>
            <a:innerShdw blurRad="63500" dist="50800" dir="2700000">
              <a:prstClr val="black">
                <a:alpha val="50000"/>
              </a:prstClr>
            </a:innerShdw>
          </a:effectLst>
        </p:spPr>
        <p:txBody>
          <a:bodyPr wrap="square" rtlCol="0">
            <a:spAutoFit/>
          </a:bodyPr>
          <a:lstStyle/>
          <a:p>
            <a:pPr algn="l"/>
            <a:r>
              <a:rPr lang="zh-CN" altLang="en-US" sz="3200" b="1">
                <a:solidFill>
                  <a:srgbClr val="FF0000"/>
                </a:solidFill>
                <a:latin typeface="黑体" panose="02010609060101010101" charset="-122"/>
                <a:ea typeface="黑体" panose="02010609060101010101" charset="-122"/>
                <a:cs typeface="黑体" panose="02010609060101010101" charset="-122"/>
                <a:sym typeface="+mn-ea"/>
              </a:rPr>
              <a:t>棒线材</a:t>
            </a:r>
            <a:endParaRPr lang="zh-CN" altLang="en-US" sz="3200" b="1">
              <a:solidFill>
                <a:srgbClr val="FF0000"/>
              </a:solidFill>
              <a:latin typeface="黑体" panose="02010609060101010101" charset="-122"/>
              <a:ea typeface="黑体" panose="02010609060101010101" charset="-122"/>
              <a:cs typeface="黑体" panose="02010609060101010101" charset="-122"/>
              <a:sym typeface="+mn-ea"/>
            </a:endParaRPr>
          </a:p>
        </p:txBody>
      </p:sp>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3369"/>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193369"/>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8.xml><?xml version="1.0" encoding="utf-8"?>
<p:tagLst xmlns:p="http://schemas.openxmlformats.org/presentationml/2006/main">
  <p:tag name="KSO_WM_TEMPLATE_SUBCATEGORY" val="0"/>
  <p:tag name="KSO_WM_TAG_VERSION" val="1.0"/>
  <p:tag name="KSO_WM_BEAUTIFY_FLAG" val="#wm#"/>
  <p:tag name="KSO_WM_TEMPLATE_CATEGORY" val="custom"/>
  <p:tag name="KSO_WM_TEMPLATE_INDEX" val="20193369"/>
  <p:tag name="KSO_WM_TEMPLATE_THUMBS_INDEX" val="1、3、8"/>
</p:tagLst>
</file>

<file path=ppt/tags/tag119.xml><?xml version="1.0" encoding="utf-8"?>
<p:tagLst xmlns:p="http://schemas.openxmlformats.org/presentationml/2006/main">
  <p:tag name="KSO_WM_UNIT_ISCONTENTSTITLE" val="0"/>
  <p:tag name="KSO_WM_UNIT_PRESET_TEXT" val="单击此处添加标题"/>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custom20193369_1*a*1"/>
  <p:tag name="KSO_WM_TEMPLATE_CATEGORY" val="custom"/>
  <p:tag name="KSO_WM_TEMPLATE_INDEX" val="20193369"/>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p="http://schemas.openxmlformats.org/presentationml/2006/main">
  <p:tag name="KSO_WM_SLIDE_ID" val="custom20193369_1"/>
  <p:tag name="KSO_WM_TEMPLATE_SUBCATEGORY" val="0"/>
  <p:tag name="KSO_WM_SLIDE_ITEM_CNT" val="0"/>
  <p:tag name="KSO_WM_SLIDE_INDEX" val="1"/>
  <p:tag name="KSO_WM_TAG_VERSION" val="1.0"/>
  <p:tag name="KSO_WM_BEAUTIFY_FLAG" val="#wm#"/>
  <p:tag name="KSO_WM_TEMPLATE_CATEGORY" val="custom"/>
  <p:tag name="KSO_WM_TEMPLATE_INDEX" val="20193369"/>
  <p:tag name="KSO_WM_SLIDE_TYPE" val="title"/>
  <p:tag name="KSO_WM_SLIDE_SUBTYPE" val="pureTxt"/>
  <p:tag name="KSO_WM_TEMPLATE_THUMBS_INDEX" val="1、3、8"/>
  <p:tag name="KSO_WM_SLIDE_LAYOUT" val="a_b"/>
  <p:tag name="KSO_WM_SLIDE_LAYOUT_CNT" val="1_3"/>
  <p:tag name="KSO_WM_SLIDE_MODEL_TYPE" val="cover"/>
</p:tagLst>
</file>

<file path=ppt/tags/tag121.xml><?xml version="1.0" encoding="utf-8"?>
<p:tagLst xmlns:p="http://schemas.openxmlformats.org/presentationml/2006/main">
  <p:tag name="KSO_WM_UNIT_VALUE" val="7"/>
  <p:tag name="KSO_WM_UNIT_HIGHLIGHT" val="0"/>
  <p:tag name="KSO_WM_UNIT_COMPATIBLE" val="0"/>
  <p:tag name="KSO_WM_DIAGRAM_GROUP_CODE" val="l1-1"/>
  <p:tag name="KSO_WM_UNIT_TYPE" val="a"/>
  <p:tag name="KSO_WM_UNIT_INDEX" val="1"/>
  <p:tag name="KSO_WM_UNIT_ID" val="custom20193369_2*a*1"/>
  <p:tag name="KSO_WM_TEMPLATE_CATEGORY" val="custom"/>
  <p:tag name="KSO_WM_TEMPLATE_INDEX" val="20193369"/>
  <p:tag name="KSO_WM_UNIT_LAYERLEVEL" val="1"/>
  <p:tag name="KSO_WM_TAG_VERSION" val="1.0"/>
  <p:tag name="KSO_WM_BEAUTIFY_FLAG" val="#wm#"/>
  <p:tag name="KSO_WM_UNIT_PRESET_TEXT" val="目录"/>
  <p:tag name="KSO_WM_UNIT_ISCONTENTSTITLE" val="1"/>
  <p:tag name="KSO_WM_UNIT_NOCLEAR" val="0"/>
  <p:tag name="KSO_WM_UNIT_DIAGRAM_ISNUMVISUAL" val="0"/>
  <p:tag name="KSO_WM_UNIT_DIAGRAM_ISREFERUNIT" val="0"/>
  <p:tag name="KSO_WM_UNIT_TEXT_FILL_FORE_SCHEMECOLOR_INDEX" val="5"/>
  <p:tag name="KSO_WM_UNIT_TEXT_FILL_TYPE" val="1"/>
  <p:tag name="KSO_WM_UNIT_USESOURCEFORMAT_APPLY" val="1"/>
</p:tagLst>
</file>

<file path=ppt/tags/tag122.xml><?xml version="1.0" encoding="utf-8"?>
<p:tagLst xmlns:p="http://schemas.openxmlformats.org/presentationml/2006/main">
  <p:tag name="KSO_WM_UNIT_VALUE" val="5"/>
  <p:tag name="KSO_WM_UNIT_HIGHLIGHT" val="0"/>
  <p:tag name="KSO_WM_UNIT_COMPATIBLE" val="0"/>
  <p:tag name="KSO_WM_DIAGRAM_GROUP_CODE" val="l1-1"/>
  <p:tag name="KSO_WM_UNIT_TYPE" val="b"/>
  <p:tag name="KSO_WM_UNIT_INDEX" val="1"/>
  <p:tag name="KSO_WM_UNIT_ID" val="custom20193369_2*b*1"/>
  <p:tag name="KSO_WM_TEMPLATE_CATEGORY" val="custom"/>
  <p:tag name="KSO_WM_TEMPLATE_INDEX" val="20193369"/>
  <p:tag name="KSO_WM_UNIT_LAYERLEVEL" val="1"/>
  <p:tag name="KSO_WM_TAG_VERSION" val="1.0"/>
  <p:tag name="KSO_WM_BEAUTIFY_FLAG" val="#wm#"/>
  <p:tag name="KSO_WM_UNIT_PRESET_TEXT" val="Contents"/>
  <p:tag name="KSO_WM_UNIT_ISCONTENTSTITLE" val="0"/>
  <p:tag name="KSO_WM_UNIT_NOCLEAR" val="0"/>
  <p:tag name="KSO_WM_UNIT_DIAGRAM_ISNUMVISUAL" val="0"/>
  <p:tag name="KSO_WM_UNIT_DIAGRAM_ISREFERUNIT" val="0"/>
  <p:tag name="KSO_WM_UNIT_TEXT_FILL_FORE_SCHEMECOLOR_INDEX" val="13"/>
  <p:tag name="KSO_WM_UNIT_TEXT_FILL_TYPE" val="1"/>
  <p:tag name="KSO_WM_UNIT_USESOURCEFORMAT_APPLY" val="1"/>
</p:tagLst>
</file>

<file path=ppt/tags/tag123.xml><?xml version="1.0" encoding="utf-8"?>
<p:tagLst xmlns:p="http://schemas.openxmlformats.org/presentationml/2006/main">
  <p:tag name="KSO_WM_SLIDE_ID" val="custom20193369_2"/>
  <p:tag name="KSO_WM_SLIDE_ITEM_CNT" val="2"/>
  <p:tag name="KSO_WM_SLIDE_INDEX" val="2"/>
  <p:tag name="KSO_WM_DIAGRAM_GROUP_CODE" val="l1-1"/>
  <p:tag name="KSO_WM_SLIDE_DIAGTYPE" val="l"/>
  <p:tag name="KSO_WM_TAG_VERSION" val="1.0"/>
  <p:tag name="KSO_WM_BEAUTIFY_FLAG" val="#wm#"/>
  <p:tag name="KSO_WM_TEMPLATE_CATEGORY" val="custom"/>
  <p:tag name="KSO_WM_TEMPLATE_INDEX" val="20193369"/>
  <p:tag name="KSO_WM_SLIDE_LAYOUT" val="a_b_l"/>
  <p:tag name="KSO_WM_SLIDE_LAYOUT_CNT" val="1_1_1"/>
  <p:tag name="KSO_WM_SLIDE_TYPE" val="contents"/>
  <p:tag name="KSO_WM_SLIDE_SUBTYPE" val="diag"/>
  <p:tag name="KSO_WM_TEMPLATE_SUBCATEGORY" val="0"/>
</p:tagLst>
</file>

<file path=ppt/tags/tag124.xml><?xml version="1.0" encoding="utf-8"?>
<p:tagLst xmlns:p="http://schemas.openxmlformats.org/presentationml/2006/main">
  <p:tag name="KSO_WM_UNIT_VALUE" val="7"/>
  <p:tag name="KSO_WM_UNIT_HIGHLIGHT" val="0"/>
  <p:tag name="KSO_WM_UNIT_COMPATIBLE" val="0"/>
  <p:tag name="KSO_WM_DIAGRAM_GROUP_CODE" val="l1-1"/>
  <p:tag name="KSO_WM_UNIT_TYPE" val="a"/>
  <p:tag name="KSO_WM_UNIT_INDEX" val="1"/>
  <p:tag name="KSO_WM_UNIT_ID" val="custom20193369_2*a*1"/>
  <p:tag name="KSO_WM_TEMPLATE_CATEGORY" val="custom"/>
  <p:tag name="KSO_WM_TEMPLATE_INDEX" val="20193369"/>
  <p:tag name="KSO_WM_UNIT_LAYERLEVEL" val="1"/>
  <p:tag name="KSO_WM_TAG_VERSION" val="1.0"/>
  <p:tag name="KSO_WM_BEAUTIFY_FLAG" val="#wm#"/>
  <p:tag name="KSO_WM_UNIT_PRESET_TEXT" val="目录"/>
  <p:tag name="KSO_WM_UNIT_ISCONTENTSTITLE" val="1"/>
  <p:tag name="KSO_WM_UNIT_NOCLEAR" val="0"/>
  <p:tag name="KSO_WM_UNIT_DIAGRAM_ISNUMVISUAL" val="0"/>
  <p:tag name="KSO_WM_UNIT_DIAGRAM_ISREFERUNIT" val="0"/>
  <p:tag name="KSO_WM_UNIT_TEXT_FILL_FORE_SCHEMECOLOR_INDEX" val="5"/>
  <p:tag name="KSO_WM_UNIT_TEXT_FILL_TYPE" val="1"/>
  <p:tag name="KSO_WM_UNIT_USESOURCEFORMAT_APPLY" val="1"/>
</p:tagLst>
</file>

<file path=ppt/tags/tag125.xml><?xml version="1.0" encoding="utf-8"?>
<p:tagLst xmlns:p="http://schemas.openxmlformats.org/presentationml/2006/main">
  <p:tag name="KSO_WM_UNIT_ISCONTENTSTITLE" val="0"/>
  <p:tag name="KSO_WM_UNIT_PRESET_TEXT" val="单击此处添加标题"/>
  <p:tag name="KSO_WM_UNIT_NOCLEAR" val="0"/>
  <p:tag name="KSO_WM_UNIT_VALUE" val="22"/>
  <p:tag name="KSO_WM_UNIT_HIGHLIGHT" val="0"/>
  <p:tag name="KSO_WM_UNIT_COMPATIBLE" val="0"/>
  <p:tag name="KSO_WM_UNIT_DIAGRAM_ISNUMVISUAL" val="0"/>
  <p:tag name="KSO_WM_UNIT_DIAGRAM_ISREFERUNIT" val="0"/>
  <p:tag name="KSO_WM_UNIT_TYPE" val="a"/>
  <p:tag name="KSO_WM_UNIT_INDEX" val="1"/>
  <p:tag name="KSO_WM_UNIT_ID" val="custom20193369_1*a*1"/>
  <p:tag name="KSO_WM_TEMPLATE_CATEGORY" val="custom"/>
  <p:tag name="KSO_WM_TEMPLATE_INDEX" val="20193369"/>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i*1"/>
  <p:tag name="KSO_WM_UNIT_LAYERLEVEL" val="1"/>
  <p:tag name="KSO_WM_TAG_VERSION" val="1.0"/>
  <p:tag name="KSO_WM_BEAUTIFY_FLAG" val="#wm#"/>
  <p:tag name="KSO_WM_UNIT_TYPE" val="i"/>
  <p:tag name="KSO_WM_UNIT_INDEX" val="1"/>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i*2"/>
  <p:tag name="KSO_WM_UNIT_LAYERLEVEL" val="1"/>
  <p:tag name="KSO_WM_TAG_VERSION" val="1.0"/>
  <p:tag name="KSO_WM_BEAUTIFY_FLAG" val="#wm#"/>
  <p:tag name="KSO_WM_UNIT_TYPE" val="i"/>
  <p:tag name="KSO_WM_UNIT_INDEX" val="2"/>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i*3"/>
  <p:tag name="KSO_WM_UNIT_LAYERLEVEL" val="1"/>
  <p:tag name="KSO_WM_TAG_VERSION" val="1.0"/>
  <p:tag name="KSO_WM_BEAUTIFY_FLAG" val="#wm#"/>
  <p:tag name="KSO_WM_UNIT_TYPE" val="i"/>
  <p:tag name="KSO_WM_UNIT_INDEX" val="3"/>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i*4"/>
  <p:tag name="KSO_WM_UNIT_LAYERLEVEL" val="1"/>
  <p:tag name="KSO_WM_TAG_VERSION" val="1.0"/>
  <p:tag name="KSO_WM_BEAUTIFY_FLAG" val="#wm#"/>
  <p:tag name="KSO_WM_UNIT_TYPE" val="i"/>
  <p:tag name="KSO_WM_UNIT_INDEX" val="4"/>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1"/>
  <p:tag name="KSO_WM_UNIT_LAYERLEVEL" val="1"/>
  <p:tag name="KSO_WM_TAG_VERSION" val="1.0"/>
  <p:tag name="KSO_WM_BEAUTIFY_FLAG" val="#wm#"/>
  <p:tag name="KSO_WM_UNIT_TYPE" val="i"/>
  <p:tag name="KSO_WM_UNIT_INDEX" val="1"/>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2"/>
  <p:tag name="KSO_WM_UNIT_LAYERLEVEL" val="1"/>
  <p:tag name="KSO_WM_TAG_VERSION" val="1.0"/>
  <p:tag name="KSO_WM_BEAUTIFY_FLAG" val="#wm#"/>
  <p:tag name="KSO_WM_UNIT_TYPE" val="i"/>
  <p:tag name="KSO_WM_UNIT_INDEX" val="2"/>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3"/>
  <p:tag name="KSO_WM_UNIT_LAYERLEVEL" val="1"/>
  <p:tag name="KSO_WM_TAG_VERSION" val="1.0"/>
  <p:tag name="KSO_WM_BEAUTIFY_FLAG" val="#wm#"/>
  <p:tag name="KSO_WM_UNIT_TYPE" val="i"/>
  <p:tag name="KSO_WM_UNIT_INDEX" val="3"/>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i*4"/>
  <p:tag name="KSO_WM_UNIT_LAYERLEVEL" val="1"/>
  <p:tag name="KSO_WM_TAG_VERSION" val="1.0"/>
  <p:tag name="KSO_WM_BEAUTIFY_FLAG" val="#wm#"/>
  <p:tag name="KSO_WM_UNIT_TYPE" val="i"/>
  <p:tag name="KSO_WM_UNIT_INDEX" val="4"/>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i*1"/>
  <p:tag name="KSO_WM_UNIT_LAYERLEVEL" val="1"/>
  <p:tag name="KSO_WM_TAG_VERSION" val="1.0"/>
  <p:tag name="KSO_WM_BEAUTIFY_FLAG" val="#wm#"/>
  <p:tag name="KSO_WM_UNIT_TYPE" val="i"/>
  <p:tag name="KSO_WM_UNIT_INDEX" val="1"/>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i*2"/>
  <p:tag name="KSO_WM_UNIT_LAYERLEVEL" val="1"/>
  <p:tag name="KSO_WM_TAG_VERSION" val="1.0"/>
  <p:tag name="KSO_WM_BEAUTIFY_FLAG" val="#wm#"/>
  <p:tag name="KSO_WM_UNIT_TYPE" val="i"/>
  <p:tag name="KSO_WM_UNIT_INDEX" val="2"/>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i*3"/>
  <p:tag name="KSO_WM_UNIT_LAYERLEVEL" val="1"/>
  <p:tag name="KSO_WM_TAG_VERSION" val="1.0"/>
  <p:tag name="KSO_WM_BEAUTIFY_FLAG" val="#wm#"/>
  <p:tag name="KSO_WM_UNIT_TYPE" val="i"/>
  <p:tag name="KSO_WM_UNIT_INDEX" val="3"/>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i*4"/>
  <p:tag name="KSO_WM_UNIT_LAYERLEVEL" val="1"/>
  <p:tag name="KSO_WM_TAG_VERSION" val="1.0"/>
  <p:tag name="KSO_WM_BEAUTIFY_FLAG" val="#wm#"/>
  <p:tag name="KSO_WM_UNIT_TYPE" val="i"/>
  <p:tag name="KSO_WM_UNIT_INDEX" val="4"/>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1"/>
  <p:tag name="KSO_WM_UNIT_LAYERLEVEL" val="1"/>
  <p:tag name="KSO_WM_TAG_VERSION" val="1.0"/>
  <p:tag name="KSO_WM_BEAUTIFY_FLAG" val="#wm#"/>
  <p:tag name="KSO_WM_UNIT_TYPE" val="i"/>
  <p:tag name="KSO_WM_UNIT_INDEX" val="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2"/>
  <p:tag name="KSO_WM_UNIT_LAYERLEVEL" val="1"/>
  <p:tag name="KSO_WM_TAG_VERSION" val="1.0"/>
  <p:tag name="KSO_WM_BEAUTIFY_FLAG" val="#wm#"/>
  <p:tag name="KSO_WM_UNIT_TYPE" val="i"/>
  <p:tag name="KSO_WM_UNIT_INDEX" val="2"/>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3"/>
  <p:tag name="KSO_WM_UNIT_LAYERLEVEL" val="1"/>
  <p:tag name="KSO_WM_TAG_VERSION" val="1.0"/>
  <p:tag name="KSO_WM_BEAUTIFY_FLAG" val="#wm#"/>
  <p:tag name="KSO_WM_UNIT_TYPE" val="i"/>
  <p:tag name="KSO_WM_UNIT_INDEX" val="3"/>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i*4"/>
  <p:tag name="KSO_WM_UNIT_LAYERLEVEL" val="1"/>
  <p:tag name="KSO_WM_TAG_VERSION" val="1.0"/>
  <p:tag name="KSO_WM_BEAUTIFY_FLAG" val="#wm#"/>
  <p:tag name="KSO_WM_UNIT_TYPE" val="i"/>
  <p:tag name="KSO_WM_UNIT_INDEX" val="4"/>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i*1"/>
  <p:tag name="KSO_WM_UNIT_LAYERLEVEL" val="1"/>
  <p:tag name="KSO_WM_TAG_VERSION" val="1.0"/>
  <p:tag name="KSO_WM_BEAUTIFY_FLAG" val="#wm#"/>
  <p:tag name="KSO_WM_UNIT_TYPE" val="i"/>
  <p:tag name="KSO_WM_UNIT_INDEX" val="1"/>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i*2"/>
  <p:tag name="KSO_WM_UNIT_LAYERLEVEL" val="1"/>
  <p:tag name="KSO_WM_TAG_VERSION" val="1.0"/>
  <p:tag name="KSO_WM_BEAUTIFY_FLAG" val="#wm#"/>
  <p:tag name="KSO_WM_UNIT_TYPE" val="i"/>
  <p:tag name="KSO_WM_UNIT_INDEX" val="2"/>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i*3"/>
  <p:tag name="KSO_WM_UNIT_LAYERLEVEL" val="1"/>
  <p:tag name="KSO_WM_TAG_VERSION" val="1.0"/>
  <p:tag name="KSO_WM_BEAUTIFY_FLAG" val="#wm#"/>
  <p:tag name="KSO_WM_UNIT_TYPE" val="i"/>
  <p:tag name="KSO_WM_UNIT_INDEX" val="3"/>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i*4"/>
  <p:tag name="KSO_WM_UNIT_LAYERLEVEL" val="1"/>
  <p:tag name="KSO_WM_TAG_VERSION" val="1.0"/>
  <p:tag name="KSO_WM_BEAUTIFY_FLAG" val="#wm#"/>
  <p:tag name="KSO_WM_UNIT_TYPE" val="i"/>
  <p:tag name="KSO_WM_UNIT_INDEX" val="4"/>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1"/>
  <p:tag name="KSO_WM_UNIT_LAYERLEVEL" val="1"/>
  <p:tag name="KSO_WM_TAG_VERSION" val="1.0"/>
  <p:tag name="KSO_WM_BEAUTIFY_FLAG" val="#wm#"/>
  <p:tag name="KSO_WM_UNIT_TYPE" val="i"/>
  <p:tag name="KSO_WM_UNIT_INDEX" val="1"/>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2"/>
  <p:tag name="KSO_WM_UNIT_LAYERLEVEL" val="1"/>
  <p:tag name="KSO_WM_TAG_VERSION" val="1.0"/>
  <p:tag name="KSO_WM_BEAUTIFY_FLAG" val="#wm#"/>
  <p:tag name="KSO_WM_UNIT_TYPE" val="i"/>
  <p:tag name="KSO_WM_UNIT_INDEX" val="2"/>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3"/>
  <p:tag name="KSO_WM_UNIT_LAYERLEVEL" val="1"/>
  <p:tag name="KSO_WM_TAG_VERSION" val="1.0"/>
  <p:tag name="KSO_WM_BEAUTIFY_FLAG" val="#wm#"/>
  <p:tag name="KSO_WM_UNIT_TYPE" val="i"/>
  <p:tag name="KSO_WM_UNIT_INDEX" val="3"/>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i*4"/>
  <p:tag name="KSO_WM_UNIT_LAYERLEVEL" val="1"/>
  <p:tag name="KSO_WM_TAG_VERSION" val="1.0"/>
  <p:tag name="KSO_WM_BEAUTIFY_FLAG" val="#wm#"/>
  <p:tag name="KSO_WM_UNIT_TYPE" val="i"/>
  <p:tag name="KSO_WM_UNIT_INDEX" val="4"/>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1"/>
  <p:tag name="KSO_WM_UNIT_LAYERLEVEL" val="1"/>
  <p:tag name="KSO_WM_TAG_VERSION" val="1.0"/>
  <p:tag name="KSO_WM_BEAUTIFY_FLAG" val="#wm#"/>
  <p:tag name="KSO_WM_UNIT_TYPE" val="i"/>
  <p:tag name="KSO_WM_UNIT_INDEX" val="1"/>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2"/>
  <p:tag name="KSO_WM_UNIT_LAYERLEVEL" val="1"/>
  <p:tag name="KSO_WM_TAG_VERSION" val="1.0"/>
  <p:tag name="KSO_WM_BEAUTIFY_FLAG" val="#wm#"/>
  <p:tag name="KSO_WM_UNIT_TYPE" val="i"/>
  <p:tag name="KSO_WM_UNIT_INDEX" val="2"/>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3"/>
  <p:tag name="KSO_WM_UNIT_LAYERLEVEL" val="1"/>
  <p:tag name="KSO_WM_TAG_VERSION" val="1.0"/>
  <p:tag name="KSO_WM_BEAUTIFY_FLAG" val="#wm#"/>
  <p:tag name="KSO_WM_UNIT_TYPE" val="i"/>
  <p:tag name="KSO_WM_UNIT_INDEX" val="3"/>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i*4"/>
  <p:tag name="KSO_WM_UNIT_LAYERLEVEL" val="1"/>
  <p:tag name="KSO_WM_TAG_VERSION" val="1.0"/>
  <p:tag name="KSO_WM_BEAUTIFY_FLAG" val="#wm#"/>
  <p:tag name="KSO_WM_UNIT_TYPE" val="i"/>
  <p:tag name="KSO_WM_UNIT_INDEX" val="4"/>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1"/>
  <p:tag name="KSO_WM_UNIT_LAYERLEVEL" val="1"/>
  <p:tag name="KSO_WM_TAG_VERSION" val="1.0"/>
  <p:tag name="KSO_WM_BEAUTIFY_FLAG" val="#wm#"/>
  <p:tag name="KSO_WM_UNIT_TYPE" val="i"/>
  <p:tag name="KSO_WM_UNIT_INDEX" val="1"/>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2"/>
  <p:tag name="KSO_WM_UNIT_LAYERLEVEL" val="1"/>
  <p:tag name="KSO_WM_TAG_VERSION" val="1.0"/>
  <p:tag name="KSO_WM_BEAUTIFY_FLAG" val="#wm#"/>
  <p:tag name="KSO_WM_UNIT_TYPE" val="i"/>
  <p:tag name="KSO_WM_UNIT_INDEX" val="2"/>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3"/>
  <p:tag name="KSO_WM_UNIT_LAYERLEVEL" val="1"/>
  <p:tag name="KSO_WM_TAG_VERSION" val="1.0"/>
  <p:tag name="KSO_WM_BEAUTIFY_FLAG" val="#wm#"/>
  <p:tag name="KSO_WM_UNIT_TYPE" val="i"/>
  <p:tag name="KSO_WM_UNIT_INDEX" val="3"/>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i*4"/>
  <p:tag name="KSO_WM_UNIT_LAYERLEVEL" val="1"/>
  <p:tag name="KSO_WM_TAG_VERSION" val="1.0"/>
  <p:tag name="KSO_WM_BEAUTIFY_FLAG" val="#wm#"/>
  <p:tag name="KSO_WM_UNIT_TYPE" val="i"/>
  <p:tag name="KSO_WM_UNIT_INDEX" val="4"/>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7">
      <a:dk1>
        <a:srgbClr val="000000"/>
      </a:dk1>
      <a:lt1>
        <a:sysClr val="window" lastClr="FFFFFF"/>
      </a:lt1>
      <a:dk2>
        <a:srgbClr val="DBE0FA"/>
      </a:dk2>
      <a:lt2>
        <a:srgbClr val="FFFFFF"/>
      </a:lt2>
      <a:accent1>
        <a:srgbClr val="5066E9"/>
      </a:accent1>
      <a:accent2>
        <a:srgbClr val="7E8AF1"/>
      </a:accent2>
      <a:accent3>
        <a:srgbClr val="97E0E4"/>
      </a:accent3>
      <a:accent4>
        <a:srgbClr val="A1D8CC"/>
      </a:accent4>
      <a:accent5>
        <a:srgbClr val="C4D9D8"/>
      </a:accent5>
      <a:accent6>
        <a:srgbClr val="B9DCB5"/>
      </a:accent6>
      <a:hlink>
        <a:srgbClr val="658BD5"/>
      </a:hlink>
      <a:folHlink>
        <a:srgbClr val="A16AA5"/>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4543</Words>
  <Application>WPS 演示</Application>
  <PresentationFormat>宽屏</PresentationFormat>
  <Paragraphs>706</Paragraphs>
  <Slides>29</Slides>
  <Notes>5</Notes>
  <HiddenSlides>0</HiddenSlides>
  <MMClips>0</MMClips>
  <ScaleCrop>false</ScaleCrop>
  <HeadingPairs>
    <vt:vector size="6" baseType="variant">
      <vt:variant>
        <vt:lpstr>已用的字体</vt:lpstr>
      </vt:variant>
      <vt:variant>
        <vt:i4>18</vt:i4>
      </vt:variant>
      <vt:variant>
        <vt:lpstr>主题</vt:lpstr>
      </vt:variant>
      <vt:variant>
        <vt:i4>2</vt:i4>
      </vt:variant>
      <vt:variant>
        <vt:lpstr>幻灯片标题</vt:lpstr>
      </vt:variant>
      <vt:variant>
        <vt:i4>29</vt:i4>
      </vt:variant>
    </vt:vector>
  </HeadingPairs>
  <TitlesOfParts>
    <vt:vector size="49" baseType="lpstr">
      <vt:lpstr>Arial</vt:lpstr>
      <vt:lpstr>宋体</vt:lpstr>
      <vt:lpstr>Wingdings</vt:lpstr>
      <vt:lpstr>微软雅黑</vt:lpstr>
      <vt:lpstr>汉仪旗黑-85S</vt:lpstr>
      <vt:lpstr>黑体</vt:lpstr>
      <vt:lpstr>Wingdings</vt:lpstr>
      <vt:lpstr>方正黑体_GBK</vt:lpstr>
      <vt:lpstr>Times New Roman</vt:lpstr>
      <vt:lpstr>Arial</vt:lpstr>
      <vt:lpstr>Arial Unicode MS</vt:lpstr>
      <vt:lpstr>Calibri</vt:lpstr>
      <vt:lpstr>方正大黑_GBK</vt:lpstr>
      <vt:lpstr>Arial</vt:lpstr>
      <vt:lpstr>楷体_GB2312</vt:lpstr>
      <vt:lpstr>Times New Roman</vt:lpstr>
      <vt:lpstr>仿宋</vt:lpstr>
      <vt:lpstr>新宋体</vt:lpstr>
      <vt:lpstr>1_Office 主题</vt:lpstr>
      <vt:lpstr>1_Office 主题​​</vt:lpstr>
      <vt:lpstr>期待英才 共创未来</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寻找为幸福奔跑的你</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xtzj</dc:creator>
  <cp:lastModifiedBy>赵海</cp:lastModifiedBy>
  <cp:revision>158</cp:revision>
  <dcterms:created xsi:type="dcterms:W3CDTF">2019-06-24T13:57:00Z</dcterms:created>
  <dcterms:modified xsi:type="dcterms:W3CDTF">2019-09-12T05:24:44Z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2052-11.1.0.9069</vt:lpwstr>
  </property>
</Properties>
</file>